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4"/>
  </p:sldMasterIdLst>
  <p:sldIdLst>
    <p:sldId id="256" r:id="rId5"/>
    <p:sldId id="260" r:id="rId6"/>
    <p:sldId id="262" r:id="rId7"/>
    <p:sldId id="266" r:id="rId8"/>
    <p:sldId id="257" r:id="rId9"/>
    <p:sldId id="258" r:id="rId10"/>
    <p:sldId id="259" r:id="rId11"/>
    <p:sldId id="264" r:id="rId12"/>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2C3CA2-E889-483C-A2B8-AA45A8A57AA8}" v="38" dt="2019-10-17T13:22:57.335"/>
    <p1510:client id="{573025FB-10B5-471D-B3E7-41BF302874E4}" v="45" dt="2019-10-17T13:47:11.399"/>
    <p1510:client id="{17E458D9-7380-4034-AB54-FED7A711725A}" v="2" dt="2019-10-17T14:24:52.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0" d="100"/>
          <a:sy n="60" d="100"/>
        </p:scale>
        <p:origin x="78" y="14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yan Coles" userId="S::colr2_18@uni.worc.ac.uk::53057fec-e433-4793-aeb8-ecf71372cc17" providerId="AD" clId="Web-{D514E17E-B5FD-C1E0-8720-01FB1DF7A74A}"/>
    <pc:docChg chg="modSld">
      <pc:chgData name="Ryan Coles" userId="S::colr2_18@uni.worc.ac.uk::53057fec-e433-4793-aeb8-ecf71372cc17" providerId="AD" clId="Web-{D514E17E-B5FD-C1E0-8720-01FB1DF7A74A}" dt="2019-10-08T11:35:41.747" v="2139" actId="20577"/>
      <pc:docMkLst>
        <pc:docMk/>
      </pc:docMkLst>
      <pc:sldChg chg="modSp">
        <pc:chgData name="Ryan Coles" userId="S::colr2_18@uni.worc.ac.uk::53057fec-e433-4793-aeb8-ecf71372cc17" providerId="AD" clId="Web-{D514E17E-B5FD-C1E0-8720-01FB1DF7A74A}" dt="2019-10-08T10:56:46.808" v="2" actId="20577"/>
        <pc:sldMkLst>
          <pc:docMk/>
          <pc:sldMk cId="449718977" sldId="256"/>
        </pc:sldMkLst>
        <pc:spChg chg="mod">
          <ac:chgData name="Ryan Coles" userId="S::colr2_18@uni.worc.ac.uk::53057fec-e433-4793-aeb8-ecf71372cc17" providerId="AD" clId="Web-{D514E17E-B5FD-C1E0-8720-01FB1DF7A74A}" dt="2019-10-08T10:56:46.808" v="2" actId="20577"/>
          <ac:spMkLst>
            <pc:docMk/>
            <pc:sldMk cId="449718977" sldId="256"/>
            <ac:spMk id="2" creationId="{E52B4228-09E4-462A-9B49-07B3B3C5D2D5}"/>
          </ac:spMkLst>
        </pc:spChg>
      </pc:sldChg>
      <pc:sldChg chg="modSp">
        <pc:chgData name="Ryan Coles" userId="S::colr2_18@uni.worc.ac.uk::53057fec-e433-4793-aeb8-ecf71372cc17" providerId="AD" clId="Web-{D514E17E-B5FD-C1E0-8720-01FB1DF7A74A}" dt="2019-10-08T11:14:10.307" v="912" actId="20577"/>
        <pc:sldMkLst>
          <pc:docMk/>
          <pc:sldMk cId="191942889" sldId="257"/>
        </pc:sldMkLst>
        <pc:spChg chg="mod">
          <ac:chgData name="Ryan Coles" userId="S::colr2_18@uni.worc.ac.uk::53057fec-e433-4793-aeb8-ecf71372cc17" providerId="AD" clId="Web-{D514E17E-B5FD-C1E0-8720-01FB1DF7A74A}" dt="2019-10-08T11:14:10.307" v="912" actId="20577"/>
          <ac:spMkLst>
            <pc:docMk/>
            <pc:sldMk cId="191942889" sldId="257"/>
            <ac:spMk id="3" creationId="{0EB354FC-EA59-42B6-8855-43AA67A6B918}"/>
          </ac:spMkLst>
        </pc:spChg>
      </pc:sldChg>
      <pc:sldChg chg="modSp">
        <pc:chgData name="Ryan Coles" userId="S::colr2_18@uni.worc.ac.uk::53057fec-e433-4793-aeb8-ecf71372cc17" providerId="AD" clId="Web-{D514E17E-B5FD-C1E0-8720-01FB1DF7A74A}" dt="2019-10-08T11:28:21.976" v="1608" actId="20577"/>
        <pc:sldMkLst>
          <pc:docMk/>
          <pc:sldMk cId="3108755083" sldId="258"/>
        </pc:sldMkLst>
        <pc:spChg chg="mod">
          <ac:chgData name="Ryan Coles" userId="S::colr2_18@uni.worc.ac.uk::53057fec-e433-4793-aeb8-ecf71372cc17" providerId="AD" clId="Web-{D514E17E-B5FD-C1E0-8720-01FB1DF7A74A}" dt="2019-10-08T11:28:21.976" v="1608" actId="20577"/>
          <ac:spMkLst>
            <pc:docMk/>
            <pc:sldMk cId="3108755083" sldId="258"/>
            <ac:spMk id="3" creationId="{9E9C0269-86AC-4511-A8B6-C4F9CA302AB4}"/>
          </ac:spMkLst>
        </pc:spChg>
      </pc:sldChg>
      <pc:sldChg chg="modSp">
        <pc:chgData name="Ryan Coles" userId="S::colr2_18@uni.worc.ac.uk::53057fec-e433-4793-aeb8-ecf71372cc17" providerId="AD" clId="Web-{D514E17E-B5FD-C1E0-8720-01FB1DF7A74A}" dt="2019-10-08T11:35:41.747" v="2138" actId="20577"/>
        <pc:sldMkLst>
          <pc:docMk/>
          <pc:sldMk cId="3838261877" sldId="259"/>
        </pc:sldMkLst>
        <pc:spChg chg="mod">
          <ac:chgData name="Ryan Coles" userId="S::colr2_18@uni.worc.ac.uk::53057fec-e433-4793-aeb8-ecf71372cc17" providerId="AD" clId="Web-{D514E17E-B5FD-C1E0-8720-01FB1DF7A74A}" dt="2019-10-08T11:35:41.747" v="2138" actId="20577"/>
          <ac:spMkLst>
            <pc:docMk/>
            <pc:sldMk cId="3838261877" sldId="259"/>
            <ac:spMk id="3" creationId="{1C705730-B1A6-4382-B4BE-A3BBAFBF70F5}"/>
          </ac:spMkLst>
        </pc:spChg>
      </pc:sldChg>
      <pc:sldChg chg="modSp">
        <pc:chgData name="Ryan Coles" userId="S::colr2_18@uni.worc.ac.uk::53057fec-e433-4793-aeb8-ecf71372cc17" providerId="AD" clId="Web-{D514E17E-B5FD-C1E0-8720-01FB1DF7A74A}" dt="2019-10-08T11:02:07.635" v="152" actId="20577"/>
        <pc:sldMkLst>
          <pc:docMk/>
          <pc:sldMk cId="3624826661" sldId="260"/>
        </pc:sldMkLst>
        <pc:spChg chg="mod">
          <ac:chgData name="Ryan Coles" userId="S::colr2_18@uni.worc.ac.uk::53057fec-e433-4793-aeb8-ecf71372cc17" providerId="AD" clId="Web-{D514E17E-B5FD-C1E0-8720-01FB1DF7A74A}" dt="2019-10-08T11:02:07.635" v="152" actId="20577"/>
          <ac:spMkLst>
            <pc:docMk/>
            <pc:sldMk cId="3624826661" sldId="260"/>
            <ac:spMk id="3" creationId="{28B24B32-DC83-48C3-93DD-A560F9EBF33A}"/>
          </ac:spMkLst>
        </pc:spChg>
      </pc:sldChg>
    </pc:docChg>
  </pc:docChgLst>
  <pc:docChgLst>
    <pc:chgData name="Ryan Coles" userId="S::colr2_18@uni.worc.ac.uk::53057fec-e433-4793-aeb8-ecf71372cc17" providerId="AD" clId="Web-{FAEA2BB0-8000-4760-8049-61F8B21DB249}"/>
    <pc:docChg chg="modSld addMainMaster delMainMaster">
      <pc:chgData name="Ryan Coles" userId="S::colr2_18@uni.worc.ac.uk::53057fec-e433-4793-aeb8-ecf71372cc17" providerId="AD" clId="Web-{FAEA2BB0-8000-4760-8049-61F8B21DB249}" dt="2019-10-16T10:38:06.139" v="1037"/>
      <pc:docMkLst>
        <pc:docMk/>
      </pc:docMkLst>
      <pc:sldChg chg="modSp mod modClrScheme chgLayout">
        <pc:chgData name="Ryan Coles" userId="S::colr2_18@uni.worc.ac.uk::53057fec-e433-4793-aeb8-ecf71372cc17" providerId="AD" clId="Web-{FAEA2BB0-8000-4760-8049-61F8B21DB249}" dt="2019-10-16T10:37:38.030" v="1034"/>
        <pc:sldMkLst>
          <pc:docMk/>
          <pc:sldMk cId="449718977" sldId="256"/>
        </pc:sldMkLst>
        <pc:spChg chg="mod ord">
          <ac:chgData name="Ryan Coles" userId="S::colr2_18@uni.worc.ac.uk::53057fec-e433-4793-aeb8-ecf71372cc17" providerId="AD" clId="Web-{FAEA2BB0-8000-4760-8049-61F8B21DB249}" dt="2019-10-16T10:37:38.030" v="1034"/>
          <ac:spMkLst>
            <pc:docMk/>
            <pc:sldMk cId="449718977" sldId="256"/>
            <ac:spMk id="2" creationId="{E52B4228-09E4-462A-9B49-07B3B3C5D2D5}"/>
          </ac:spMkLst>
        </pc:spChg>
        <pc:spChg chg="mod ord">
          <ac:chgData name="Ryan Coles" userId="S::colr2_18@uni.worc.ac.uk::53057fec-e433-4793-aeb8-ecf71372cc17" providerId="AD" clId="Web-{FAEA2BB0-8000-4760-8049-61F8B21DB249}" dt="2019-10-16T10:37:38.030" v="1034"/>
          <ac:spMkLst>
            <pc:docMk/>
            <pc:sldMk cId="449718977" sldId="256"/>
            <ac:spMk id="3" creationId="{6C16A73F-7CE5-4EC7-8C52-0B37BF4124A9}"/>
          </ac:spMkLst>
        </pc:spChg>
      </pc:sldChg>
      <pc:sldChg chg="modSp mod modClrScheme chgLayout">
        <pc:chgData name="Ryan Coles" userId="S::colr2_18@uni.worc.ac.uk::53057fec-e433-4793-aeb8-ecf71372cc17" providerId="AD" clId="Web-{FAEA2BB0-8000-4760-8049-61F8B21DB249}" dt="2019-10-16T10:37:38.030" v="1034"/>
        <pc:sldMkLst>
          <pc:docMk/>
          <pc:sldMk cId="191942889" sldId="257"/>
        </pc:sldMkLst>
        <pc:spChg chg="mod ord">
          <ac:chgData name="Ryan Coles" userId="S::colr2_18@uni.worc.ac.uk::53057fec-e433-4793-aeb8-ecf71372cc17" providerId="AD" clId="Web-{FAEA2BB0-8000-4760-8049-61F8B21DB249}" dt="2019-10-16T10:37:38.030" v="1034"/>
          <ac:spMkLst>
            <pc:docMk/>
            <pc:sldMk cId="191942889" sldId="257"/>
            <ac:spMk id="2" creationId="{B6DDEDD3-0A83-4551-B13F-DC1B88088F89}"/>
          </ac:spMkLst>
        </pc:spChg>
        <pc:spChg chg="mod ord">
          <ac:chgData name="Ryan Coles" userId="S::colr2_18@uni.worc.ac.uk::53057fec-e433-4793-aeb8-ecf71372cc17" providerId="AD" clId="Web-{FAEA2BB0-8000-4760-8049-61F8B21DB249}" dt="2019-10-16T10:37:38.030" v="1034"/>
          <ac:spMkLst>
            <pc:docMk/>
            <pc:sldMk cId="191942889" sldId="257"/>
            <ac:spMk id="3" creationId="{0EB354FC-EA59-42B6-8855-43AA67A6B918}"/>
          </ac:spMkLst>
        </pc:spChg>
      </pc:sldChg>
      <pc:sldChg chg="modSp mod modClrScheme chgLayout">
        <pc:chgData name="Ryan Coles" userId="S::colr2_18@uni.worc.ac.uk::53057fec-e433-4793-aeb8-ecf71372cc17" providerId="AD" clId="Web-{FAEA2BB0-8000-4760-8049-61F8B21DB249}" dt="2019-10-16T10:37:38.030" v="1034"/>
        <pc:sldMkLst>
          <pc:docMk/>
          <pc:sldMk cId="3108755083" sldId="258"/>
        </pc:sldMkLst>
        <pc:spChg chg="mod ord">
          <ac:chgData name="Ryan Coles" userId="S::colr2_18@uni.worc.ac.uk::53057fec-e433-4793-aeb8-ecf71372cc17" providerId="AD" clId="Web-{FAEA2BB0-8000-4760-8049-61F8B21DB249}" dt="2019-10-16T10:37:38.030" v="1034"/>
          <ac:spMkLst>
            <pc:docMk/>
            <pc:sldMk cId="3108755083" sldId="258"/>
            <ac:spMk id="2" creationId="{359C2060-36BB-40BE-83B2-0CD07B9D13B7}"/>
          </ac:spMkLst>
        </pc:spChg>
        <pc:spChg chg="mod ord">
          <ac:chgData name="Ryan Coles" userId="S::colr2_18@uni.worc.ac.uk::53057fec-e433-4793-aeb8-ecf71372cc17" providerId="AD" clId="Web-{FAEA2BB0-8000-4760-8049-61F8B21DB249}" dt="2019-10-16T10:37:38.030" v="1034"/>
          <ac:spMkLst>
            <pc:docMk/>
            <pc:sldMk cId="3108755083" sldId="258"/>
            <ac:spMk id="3" creationId="{9E9C0269-86AC-4511-A8B6-C4F9CA302AB4}"/>
          </ac:spMkLst>
        </pc:spChg>
      </pc:sldChg>
      <pc:sldChg chg="modSp mod modClrScheme chgLayout">
        <pc:chgData name="Ryan Coles" userId="S::colr2_18@uni.worc.ac.uk::53057fec-e433-4793-aeb8-ecf71372cc17" providerId="AD" clId="Web-{FAEA2BB0-8000-4760-8049-61F8B21DB249}" dt="2019-10-16T10:37:38.030" v="1034"/>
        <pc:sldMkLst>
          <pc:docMk/>
          <pc:sldMk cId="3838261877" sldId="259"/>
        </pc:sldMkLst>
        <pc:spChg chg="mod ord">
          <ac:chgData name="Ryan Coles" userId="S::colr2_18@uni.worc.ac.uk::53057fec-e433-4793-aeb8-ecf71372cc17" providerId="AD" clId="Web-{FAEA2BB0-8000-4760-8049-61F8B21DB249}" dt="2019-10-16T10:37:38.030" v="1034"/>
          <ac:spMkLst>
            <pc:docMk/>
            <pc:sldMk cId="3838261877" sldId="259"/>
            <ac:spMk id="2" creationId="{1AD5F93F-A080-43C7-943C-B2CEECD381D9}"/>
          </ac:spMkLst>
        </pc:spChg>
        <pc:spChg chg="mod ord">
          <ac:chgData name="Ryan Coles" userId="S::colr2_18@uni.worc.ac.uk::53057fec-e433-4793-aeb8-ecf71372cc17" providerId="AD" clId="Web-{FAEA2BB0-8000-4760-8049-61F8B21DB249}" dt="2019-10-16T10:37:38.030" v="1034"/>
          <ac:spMkLst>
            <pc:docMk/>
            <pc:sldMk cId="3838261877" sldId="259"/>
            <ac:spMk id="3" creationId="{1C705730-B1A6-4382-B4BE-A3BBAFBF70F5}"/>
          </ac:spMkLst>
        </pc:spChg>
      </pc:sldChg>
      <pc:sldChg chg="addSp delSp modSp mod modClrScheme chgLayout">
        <pc:chgData name="Ryan Coles" userId="S::colr2_18@uni.worc.ac.uk::53057fec-e433-4793-aeb8-ecf71372cc17" providerId="AD" clId="Web-{FAEA2BB0-8000-4760-8049-61F8B21DB249}" dt="2019-10-16T10:37:38.030" v="1034"/>
        <pc:sldMkLst>
          <pc:docMk/>
          <pc:sldMk cId="3624826661" sldId="260"/>
        </pc:sldMkLst>
        <pc:spChg chg="mod ord">
          <ac:chgData name="Ryan Coles" userId="S::colr2_18@uni.worc.ac.uk::53057fec-e433-4793-aeb8-ecf71372cc17" providerId="AD" clId="Web-{FAEA2BB0-8000-4760-8049-61F8B21DB249}" dt="2019-10-16T10:37:38.030" v="1034"/>
          <ac:spMkLst>
            <pc:docMk/>
            <pc:sldMk cId="3624826661" sldId="260"/>
            <ac:spMk id="2" creationId="{A4F3C313-E91D-4386-A178-A08CCCBE82AE}"/>
          </ac:spMkLst>
        </pc:spChg>
        <pc:spChg chg="mod ord">
          <ac:chgData name="Ryan Coles" userId="S::colr2_18@uni.worc.ac.uk::53057fec-e433-4793-aeb8-ecf71372cc17" providerId="AD" clId="Web-{FAEA2BB0-8000-4760-8049-61F8B21DB249}" dt="2019-10-16T10:37:38.030" v="1034"/>
          <ac:spMkLst>
            <pc:docMk/>
            <pc:sldMk cId="3624826661" sldId="260"/>
            <ac:spMk id="3" creationId="{28B24B32-DC83-48C3-93DD-A560F9EBF33A}"/>
          </ac:spMkLst>
        </pc:spChg>
        <pc:picChg chg="add del mod modCrop">
          <ac:chgData name="Ryan Coles" userId="S::colr2_18@uni.worc.ac.uk::53057fec-e433-4793-aeb8-ecf71372cc17" providerId="AD" clId="Web-{FAEA2BB0-8000-4760-8049-61F8B21DB249}" dt="2019-10-16T10:24:39.971" v="1028"/>
          <ac:picMkLst>
            <pc:docMk/>
            <pc:sldMk cId="3624826661" sldId="260"/>
            <ac:picMk id="4" creationId="{588D3AB2-C9F7-4255-BBF7-B12BC051197F}"/>
          </ac:picMkLst>
        </pc:picChg>
      </pc:sldChg>
      <pc:sldChg chg="addSp delSp modSp mod modClrScheme chgLayout">
        <pc:chgData name="Ryan Coles" userId="S::colr2_18@uni.worc.ac.uk::53057fec-e433-4793-aeb8-ecf71372cc17" providerId="AD" clId="Web-{FAEA2BB0-8000-4760-8049-61F8B21DB249}" dt="2019-10-16T10:37:38.030" v="1034"/>
        <pc:sldMkLst>
          <pc:docMk/>
          <pc:sldMk cId="547261220" sldId="262"/>
        </pc:sldMkLst>
        <pc:spChg chg="del mod">
          <ac:chgData name="Ryan Coles" userId="S::colr2_18@uni.worc.ac.uk::53057fec-e433-4793-aeb8-ecf71372cc17" providerId="AD" clId="Web-{FAEA2BB0-8000-4760-8049-61F8B21DB249}" dt="2019-10-16T08:35:47.787" v="75"/>
          <ac:spMkLst>
            <pc:docMk/>
            <pc:sldMk cId="547261220" sldId="262"/>
            <ac:spMk id="2" creationId="{FC859367-A0CA-43F1-AEDC-061252823F6D}"/>
          </ac:spMkLst>
        </pc:spChg>
        <pc:spChg chg="add mod">
          <ac:chgData name="Ryan Coles" userId="S::colr2_18@uni.worc.ac.uk::53057fec-e433-4793-aeb8-ecf71372cc17" providerId="AD" clId="Web-{FAEA2BB0-8000-4760-8049-61F8B21DB249}" dt="2019-10-16T08:37:02.037" v="115" actId="20577"/>
          <ac:spMkLst>
            <pc:docMk/>
            <pc:sldMk cId="547261220" sldId="262"/>
            <ac:spMk id="3" creationId="{657C3B52-EA15-44AF-AFC1-49EFD7588B33}"/>
          </ac:spMkLst>
        </pc:spChg>
        <pc:picChg chg="mod ord">
          <ac:chgData name="Ryan Coles" userId="S::colr2_18@uni.worc.ac.uk::53057fec-e433-4793-aeb8-ecf71372cc17" providerId="AD" clId="Web-{FAEA2BB0-8000-4760-8049-61F8B21DB249}" dt="2019-10-16T10:37:38.030" v="1034"/>
          <ac:picMkLst>
            <pc:docMk/>
            <pc:sldMk cId="547261220" sldId="262"/>
            <ac:picMk id="4" creationId="{85C11104-5229-44D1-8BDF-AE7E5FC07A04}"/>
          </ac:picMkLst>
        </pc:picChg>
      </pc:sldChg>
      <pc:sldChg chg="modSp">
        <pc:chgData name="Ryan Coles" userId="S::colr2_18@uni.worc.ac.uk::53057fec-e433-4793-aeb8-ecf71372cc17" providerId="AD" clId="Web-{FAEA2BB0-8000-4760-8049-61F8B21DB249}" dt="2019-10-16T08:38:09.100" v="129" actId="1076"/>
        <pc:sldMkLst>
          <pc:docMk/>
          <pc:sldMk cId="2883754095" sldId="263"/>
        </pc:sldMkLst>
        <pc:spChg chg="mod">
          <ac:chgData name="Ryan Coles" userId="S::colr2_18@uni.worc.ac.uk::53057fec-e433-4793-aeb8-ecf71372cc17" providerId="AD" clId="Web-{FAEA2BB0-8000-4760-8049-61F8B21DB249}" dt="2019-10-16T08:38:06.194" v="127" actId="20577"/>
          <ac:spMkLst>
            <pc:docMk/>
            <pc:sldMk cId="2883754095" sldId="263"/>
            <ac:spMk id="7" creationId="{3F24304A-09C0-432F-B89E-49288C6530C4}"/>
          </ac:spMkLst>
        </pc:spChg>
        <pc:picChg chg="mod">
          <ac:chgData name="Ryan Coles" userId="S::colr2_18@uni.worc.ac.uk::53057fec-e433-4793-aeb8-ecf71372cc17" providerId="AD" clId="Web-{FAEA2BB0-8000-4760-8049-61F8B21DB249}" dt="2019-10-16T08:38:09.100" v="129" actId="1076"/>
          <ac:picMkLst>
            <pc:docMk/>
            <pc:sldMk cId="2883754095" sldId="263"/>
            <ac:picMk id="4" creationId="{19ECC34A-344C-4917-92F4-ADF69BBA3811}"/>
          </ac:picMkLst>
        </pc:picChg>
      </pc:sldChg>
      <pc:sldChg chg="modSp mod modClrScheme chgLayout">
        <pc:chgData name="Ryan Coles" userId="S::colr2_18@uni.worc.ac.uk::53057fec-e433-4793-aeb8-ecf71372cc17" providerId="AD" clId="Web-{FAEA2BB0-8000-4760-8049-61F8B21DB249}" dt="2019-10-16T10:37:38.030" v="1034"/>
        <pc:sldMkLst>
          <pc:docMk/>
          <pc:sldMk cId="2372519028" sldId="264"/>
        </pc:sldMkLst>
        <pc:spChg chg="mod ord">
          <ac:chgData name="Ryan Coles" userId="S::colr2_18@uni.worc.ac.uk::53057fec-e433-4793-aeb8-ecf71372cc17" providerId="AD" clId="Web-{FAEA2BB0-8000-4760-8049-61F8B21DB249}" dt="2019-10-16T10:37:38.030" v="1034"/>
          <ac:spMkLst>
            <pc:docMk/>
            <pc:sldMk cId="2372519028" sldId="264"/>
            <ac:spMk id="2" creationId="{743A3E91-EDF7-4EB5-A221-7A60F4A7649F}"/>
          </ac:spMkLst>
        </pc:spChg>
        <pc:spChg chg="mod ord">
          <ac:chgData name="Ryan Coles" userId="S::colr2_18@uni.worc.ac.uk::53057fec-e433-4793-aeb8-ecf71372cc17" providerId="AD" clId="Web-{FAEA2BB0-8000-4760-8049-61F8B21DB249}" dt="2019-10-16T10:37:38.030" v="1034"/>
          <ac:spMkLst>
            <pc:docMk/>
            <pc:sldMk cId="2372519028" sldId="264"/>
            <ac:spMk id="3" creationId="{3C627A94-1D52-452F-8225-14564C26A15F}"/>
          </ac:spMkLst>
        </pc:spChg>
      </pc:sldChg>
      <pc:sldChg chg="addSp delSp modSp mod setBg modClrScheme setClrOvrMap delDesignElem chgLayout">
        <pc:chgData name="Ryan Coles" userId="S::colr2_18@uni.worc.ac.uk::53057fec-e433-4793-aeb8-ecf71372cc17" providerId="AD" clId="Web-{FAEA2BB0-8000-4760-8049-61F8B21DB249}" dt="2019-10-16T10:38:06.139" v="1037"/>
        <pc:sldMkLst>
          <pc:docMk/>
          <pc:sldMk cId="1659082999" sldId="266"/>
        </pc:sldMkLst>
        <pc:spChg chg="mod ord">
          <ac:chgData name="Ryan Coles" userId="S::colr2_18@uni.worc.ac.uk::53057fec-e433-4793-aeb8-ecf71372cc17" providerId="AD" clId="Web-{FAEA2BB0-8000-4760-8049-61F8B21DB249}" dt="2019-10-16T10:38:06.139" v="1037"/>
          <ac:spMkLst>
            <pc:docMk/>
            <pc:sldMk cId="1659082999" sldId="266"/>
            <ac:spMk id="2" creationId="{B3E62949-7FCC-42DB-B652-06ABF78FCDD6}"/>
          </ac:spMkLst>
        </pc:spChg>
        <pc:spChg chg="mod ord">
          <ac:chgData name="Ryan Coles" userId="S::colr2_18@uni.worc.ac.uk::53057fec-e433-4793-aeb8-ecf71372cc17" providerId="AD" clId="Web-{FAEA2BB0-8000-4760-8049-61F8B21DB249}" dt="2019-10-16T10:38:06.139" v="1037"/>
          <ac:spMkLst>
            <pc:docMk/>
            <pc:sldMk cId="1659082999" sldId="266"/>
            <ac:spMk id="3" creationId="{FA1BDA6B-6BBA-4CC4-90FF-676F67EC7980}"/>
          </ac:spMkLst>
        </pc:spChg>
        <pc:spChg chg="del">
          <ac:chgData name="Ryan Coles" userId="S::colr2_18@uni.worc.ac.uk::53057fec-e433-4793-aeb8-ecf71372cc17" providerId="AD" clId="Web-{FAEA2BB0-8000-4760-8049-61F8B21DB249}" dt="2019-10-16T10:36:51.905" v="1032"/>
          <ac:spMkLst>
            <pc:docMk/>
            <pc:sldMk cId="1659082999" sldId="266"/>
            <ac:spMk id="17" creationId="{6B41991E-FEAE-49BB-BDDD-80639BB61C96}"/>
          </ac:spMkLst>
        </pc:spChg>
        <pc:spChg chg="add del">
          <ac:chgData name="Ryan Coles" userId="S::colr2_18@uni.worc.ac.uk::53057fec-e433-4793-aeb8-ecf71372cc17" providerId="AD" clId="Web-{FAEA2BB0-8000-4760-8049-61F8B21DB249}" dt="2019-10-16T10:38:06.108" v="1036"/>
          <ac:spMkLst>
            <pc:docMk/>
            <pc:sldMk cId="1659082999" sldId="266"/>
            <ac:spMk id="19" creationId="{94C12709-E724-45D7-9EC0-67D3E9EA1730}"/>
          </ac:spMkLst>
        </pc:spChg>
        <pc:spChg chg="add">
          <ac:chgData name="Ryan Coles" userId="S::colr2_18@uni.worc.ac.uk::53057fec-e433-4793-aeb8-ecf71372cc17" providerId="AD" clId="Web-{FAEA2BB0-8000-4760-8049-61F8B21DB249}" dt="2019-10-16T10:38:06.139" v="1037"/>
          <ac:spMkLst>
            <pc:docMk/>
            <pc:sldMk cId="1659082999" sldId="266"/>
            <ac:spMk id="21" creationId="{A3BAF07C-C39E-42EB-BB22-8D46691D9735}"/>
          </ac:spMkLst>
        </pc:spChg>
        <pc:spChg chg="add del">
          <ac:chgData name="Ryan Coles" userId="S::colr2_18@uni.worc.ac.uk::53057fec-e433-4793-aeb8-ecf71372cc17" providerId="AD" clId="Web-{FAEA2BB0-8000-4760-8049-61F8B21DB249}" dt="2019-10-16T10:38:06.108" v="1036"/>
          <ac:spMkLst>
            <pc:docMk/>
            <pc:sldMk cId="1659082999" sldId="266"/>
            <ac:spMk id="22" creationId="{A7103ECA-4C09-4211-8348-E20B264C847C}"/>
          </ac:spMkLst>
        </pc:spChg>
        <pc:spChg chg="add">
          <ac:chgData name="Ryan Coles" userId="S::colr2_18@uni.worc.ac.uk::53057fec-e433-4793-aeb8-ecf71372cc17" providerId="AD" clId="Web-{FAEA2BB0-8000-4760-8049-61F8B21DB249}" dt="2019-10-16T10:38:06.139" v="1037"/>
          <ac:spMkLst>
            <pc:docMk/>
            <pc:sldMk cId="1659082999" sldId="266"/>
            <ac:spMk id="43" creationId="{44C110BA-81E8-4247-853A-5F2B93E92E46}"/>
          </ac:spMkLst>
        </pc:spChg>
        <pc:grpChg chg="add del">
          <ac:chgData name="Ryan Coles" userId="S::colr2_18@uni.worc.ac.uk::53057fec-e433-4793-aeb8-ecf71372cc17" providerId="AD" clId="Web-{FAEA2BB0-8000-4760-8049-61F8B21DB249}" dt="2019-10-16T10:38:06.108" v="1036"/>
          <ac:grpSpMkLst>
            <pc:docMk/>
            <pc:sldMk cId="1659082999" sldId="266"/>
            <ac:grpSpMk id="24" creationId="{CEF45D72-25A4-42DC-98FD-3CE593955E09}"/>
          </ac:grpSpMkLst>
        </pc:grpChg>
        <pc:grpChg chg="add">
          <ac:chgData name="Ryan Coles" userId="S::colr2_18@uni.worc.ac.uk::53057fec-e433-4793-aeb8-ecf71372cc17" providerId="AD" clId="Web-{FAEA2BB0-8000-4760-8049-61F8B21DB249}" dt="2019-10-16T10:38:06.139" v="1037"/>
          <ac:grpSpMkLst>
            <pc:docMk/>
            <pc:sldMk cId="1659082999" sldId="266"/>
            <ac:grpSpMk id="42" creationId="{D8E9CF54-0466-4261-9E62-0249E60E1886}"/>
          </ac:grpSpMkLst>
        </pc:grpChg>
        <pc:picChg chg="mod ord">
          <ac:chgData name="Ryan Coles" userId="S::colr2_18@uni.worc.ac.uk::53057fec-e433-4793-aeb8-ecf71372cc17" providerId="AD" clId="Web-{FAEA2BB0-8000-4760-8049-61F8B21DB249}" dt="2019-10-16T10:38:06.139" v="1037"/>
          <ac:picMkLst>
            <pc:docMk/>
            <pc:sldMk cId="1659082999" sldId="266"/>
            <ac:picMk id="5" creationId="{1854A37F-26E8-4128-921A-CFDA6BB0AD73}"/>
          </ac:picMkLst>
        </pc:picChg>
        <pc:picChg chg="mod ord">
          <ac:chgData name="Ryan Coles" userId="S::colr2_18@uni.worc.ac.uk::53057fec-e433-4793-aeb8-ecf71372cc17" providerId="AD" clId="Web-{FAEA2BB0-8000-4760-8049-61F8B21DB249}" dt="2019-10-16T10:38:06.139" v="1037"/>
          <ac:picMkLst>
            <pc:docMk/>
            <pc:sldMk cId="1659082999" sldId="266"/>
            <ac:picMk id="9" creationId="{1E3116CE-A60A-4FFF-806E-10FE119A0DEA}"/>
          </ac:picMkLst>
        </pc:picChg>
        <pc:picChg chg="mod">
          <ac:chgData name="Ryan Coles" userId="S::colr2_18@uni.worc.ac.uk::53057fec-e433-4793-aeb8-ecf71372cc17" providerId="AD" clId="Web-{FAEA2BB0-8000-4760-8049-61F8B21DB249}" dt="2019-10-16T10:38:06.139" v="1037"/>
          <ac:picMkLst>
            <pc:docMk/>
            <pc:sldMk cId="1659082999" sldId="266"/>
            <ac:picMk id="15" creationId="{36D87B77-026E-4DD5-8D1F-0A9C3DDF78D8}"/>
          </ac:picMkLst>
        </pc:picChg>
      </pc:sldChg>
      <pc:sldMasterChg chg="del delSldLayout">
        <pc:chgData name="Ryan Coles" userId="S::colr2_18@uni.worc.ac.uk::53057fec-e433-4793-aeb8-ecf71372cc17" providerId="AD" clId="Web-{FAEA2BB0-8000-4760-8049-61F8B21DB249}" dt="2019-10-16T10:36:51.905" v="1032"/>
        <pc:sldMasterMkLst>
          <pc:docMk/>
          <pc:sldMasterMk cId="713713599" sldId="2147483672"/>
        </pc:sldMasterMkLst>
        <pc:sldLayoutChg chg="del">
          <pc:chgData name="Ryan Coles" userId="S::colr2_18@uni.worc.ac.uk::53057fec-e433-4793-aeb8-ecf71372cc17" providerId="AD" clId="Web-{FAEA2BB0-8000-4760-8049-61F8B21DB249}" dt="2019-10-16T10:36:51.905" v="1032"/>
          <pc:sldLayoutMkLst>
            <pc:docMk/>
            <pc:sldMasterMk cId="713713599" sldId="2147483672"/>
            <pc:sldLayoutMk cId="3585377084" sldId="2147483673"/>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1928798912" sldId="2147483674"/>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2021513570" sldId="2147483675"/>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2256182330" sldId="2147483676"/>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278700645" sldId="2147483677"/>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1526995449" sldId="2147483678"/>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41050706" sldId="2147483679"/>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2172406859" sldId="2147483680"/>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3618865913" sldId="2147483681"/>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4168738772" sldId="2147483682"/>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4031248747" sldId="2147483683"/>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3215389939" sldId="2147483684"/>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3595636324" sldId="2147483685"/>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451264960" sldId="2147483686"/>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713474782" sldId="2147483687"/>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575457017" sldId="2147483688"/>
          </pc:sldLayoutMkLst>
        </pc:sldLayoutChg>
        <pc:sldLayoutChg chg="del">
          <pc:chgData name="Ryan Coles" userId="S::colr2_18@uni.worc.ac.uk::53057fec-e433-4793-aeb8-ecf71372cc17" providerId="AD" clId="Web-{FAEA2BB0-8000-4760-8049-61F8B21DB249}" dt="2019-10-16T10:36:51.905" v="1032"/>
          <pc:sldLayoutMkLst>
            <pc:docMk/>
            <pc:sldMasterMk cId="713713599" sldId="2147483672"/>
            <pc:sldLayoutMk cId="2809680801" sldId="2147483689"/>
          </pc:sldLayoutMkLst>
        </pc:sldLayoutChg>
      </pc:sldMasterChg>
      <pc:sldMasterChg chg="add del addSldLayout delSldLayout modSldLayout">
        <pc:chgData name="Ryan Coles" userId="S::colr2_18@uni.worc.ac.uk::53057fec-e433-4793-aeb8-ecf71372cc17" providerId="AD" clId="Web-{FAEA2BB0-8000-4760-8049-61F8B21DB249}" dt="2019-10-16T10:37:11.921" v="1033"/>
        <pc:sldMasterMkLst>
          <pc:docMk/>
          <pc:sldMasterMk cId="1411696306" sldId="2147483690"/>
        </pc:sldMasterMkLst>
        <pc:sldLayoutChg chg="add del mod replId">
          <pc:chgData name="Ryan Coles" userId="S::colr2_18@uni.worc.ac.uk::53057fec-e433-4793-aeb8-ecf71372cc17" providerId="AD" clId="Web-{FAEA2BB0-8000-4760-8049-61F8B21DB249}" dt="2019-10-16T10:37:11.921" v="1033"/>
          <pc:sldLayoutMkLst>
            <pc:docMk/>
            <pc:sldMasterMk cId="1411696306" sldId="2147483690"/>
            <pc:sldLayoutMk cId="4274206557" sldId="2147483691"/>
          </pc:sldLayoutMkLst>
        </pc:sldLayoutChg>
        <pc:sldLayoutChg chg="add del mod replId">
          <pc:chgData name="Ryan Coles" userId="S::colr2_18@uni.worc.ac.uk::53057fec-e433-4793-aeb8-ecf71372cc17" providerId="AD" clId="Web-{FAEA2BB0-8000-4760-8049-61F8B21DB249}" dt="2019-10-16T10:37:11.921" v="1033"/>
          <pc:sldLayoutMkLst>
            <pc:docMk/>
            <pc:sldMasterMk cId="1411696306" sldId="2147483690"/>
            <pc:sldLayoutMk cId="4159270837" sldId="2147483692"/>
          </pc:sldLayoutMkLst>
        </pc:sldLayoutChg>
        <pc:sldLayoutChg chg="add del mod replId">
          <pc:chgData name="Ryan Coles" userId="S::colr2_18@uni.worc.ac.uk::53057fec-e433-4793-aeb8-ecf71372cc17" providerId="AD" clId="Web-{FAEA2BB0-8000-4760-8049-61F8B21DB249}" dt="2019-10-16T10:37:11.921" v="1033"/>
          <pc:sldLayoutMkLst>
            <pc:docMk/>
            <pc:sldMasterMk cId="1411696306" sldId="2147483690"/>
            <pc:sldLayoutMk cId="3679874689" sldId="2147483693"/>
          </pc:sldLayoutMkLst>
        </pc:sldLayoutChg>
        <pc:sldLayoutChg chg="add del mod replId">
          <pc:chgData name="Ryan Coles" userId="S::colr2_18@uni.worc.ac.uk::53057fec-e433-4793-aeb8-ecf71372cc17" providerId="AD" clId="Web-{FAEA2BB0-8000-4760-8049-61F8B21DB249}" dt="2019-10-16T10:37:11.921" v="1033"/>
          <pc:sldLayoutMkLst>
            <pc:docMk/>
            <pc:sldMasterMk cId="1411696306" sldId="2147483690"/>
            <pc:sldLayoutMk cId="685285473" sldId="2147483694"/>
          </pc:sldLayoutMkLst>
        </pc:sldLayoutChg>
        <pc:sldLayoutChg chg="add del mod replId">
          <pc:chgData name="Ryan Coles" userId="S::colr2_18@uni.worc.ac.uk::53057fec-e433-4793-aeb8-ecf71372cc17" providerId="AD" clId="Web-{FAEA2BB0-8000-4760-8049-61F8B21DB249}" dt="2019-10-16T10:37:11.921" v="1033"/>
          <pc:sldLayoutMkLst>
            <pc:docMk/>
            <pc:sldMasterMk cId="1411696306" sldId="2147483690"/>
            <pc:sldLayoutMk cId="105324766" sldId="2147483695"/>
          </pc:sldLayoutMkLst>
        </pc:sldLayoutChg>
        <pc:sldLayoutChg chg="add del mod replId">
          <pc:chgData name="Ryan Coles" userId="S::colr2_18@uni.worc.ac.uk::53057fec-e433-4793-aeb8-ecf71372cc17" providerId="AD" clId="Web-{FAEA2BB0-8000-4760-8049-61F8B21DB249}" dt="2019-10-16T10:37:11.921" v="1033"/>
          <pc:sldLayoutMkLst>
            <pc:docMk/>
            <pc:sldMasterMk cId="1411696306" sldId="2147483690"/>
            <pc:sldLayoutMk cId="1133380804" sldId="2147483696"/>
          </pc:sldLayoutMkLst>
        </pc:sldLayoutChg>
        <pc:sldLayoutChg chg="add del mod replId">
          <pc:chgData name="Ryan Coles" userId="S::colr2_18@uni.worc.ac.uk::53057fec-e433-4793-aeb8-ecf71372cc17" providerId="AD" clId="Web-{FAEA2BB0-8000-4760-8049-61F8B21DB249}" dt="2019-10-16T10:37:11.921" v="1033"/>
          <pc:sldLayoutMkLst>
            <pc:docMk/>
            <pc:sldMasterMk cId="1411696306" sldId="2147483690"/>
            <pc:sldLayoutMk cId="2421863289" sldId="2147483697"/>
          </pc:sldLayoutMkLst>
        </pc:sldLayoutChg>
        <pc:sldLayoutChg chg="add del mod replId">
          <pc:chgData name="Ryan Coles" userId="S::colr2_18@uni.worc.ac.uk::53057fec-e433-4793-aeb8-ecf71372cc17" providerId="AD" clId="Web-{FAEA2BB0-8000-4760-8049-61F8B21DB249}" dt="2019-10-16T10:37:11.921" v="1033"/>
          <pc:sldLayoutMkLst>
            <pc:docMk/>
            <pc:sldMasterMk cId="1411696306" sldId="2147483690"/>
            <pc:sldLayoutMk cId="1302018019" sldId="2147483698"/>
          </pc:sldLayoutMkLst>
        </pc:sldLayoutChg>
        <pc:sldLayoutChg chg="add del mod replId">
          <pc:chgData name="Ryan Coles" userId="S::colr2_18@uni.worc.ac.uk::53057fec-e433-4793-aeb8-ecf71372cc17" providerId="AD" clId="Web-{FAEA2BB0-8000-4760-8049-61F8B21DB249}" dt="2019-10-16T10:37:11.921" v="1033"/>
          <pc:sldLayoutMkLst>
            <pc:docMk/>
            <pc:sldMasterMk cId="1411696306" sldId="2147483690"/>
            <pc:sldLayoutMk cId="1356260417" sldId="2147483699"/>
          </pc:sldLayoutMkLst>
        </pc:sldLayoutChg>
        <pc:sldLayoutChg chg="add del mod replId">
          <pc:chgData name="Ryan Coles" userId="S::colr2_18@uni.worc.ac.uk::53057fec-e433-4793-aeb8-ecf71372cc17" providerId="AD" clId="Web-{FAEA2BB0-8000-4760-8049-61F8B21DB249}" dt="2019-10-16T10:37:11.921" v="1033"/>
          <pc:sldLayoutMkLst>
            <pc:docMk/>
            <pc:sldMasterMk cId="1411696306" sldId="2147483690"/>
            <pc:sldLayoutMk cId="2810169648" sldId="2147483700"/>
          </pc:sldLayoutMkLst>
        </pc:sldLayoutChg>
        <pc:sldLayoutChg chg="add del mod replId">
          <pc:chgData name="Ryan Coles" userId="S::colr2_18@uni.worc.ac.uk::53057fec-e433-4793-aeb8-ecf71372cc17" providerId="AD" clId="Web-{FAEA2BB0-8000-4760-8049-61F8B21DB249}" dt="2019-10-16T10:37:11.921" v="1033"/>
          <pc:sldLayoutMkLst>
            <pc:docMk/>
            <pc:sldMasterMk cId="1411696306" sldId="2147483690"/>
            <pc:sldLayoutMk cId="158392018" sldId="2147483701"/>
          </pc:sldLayoutMkLst>
        </pc:sldLayoutChg>
      </pc:sldMasterChg>
      <pc:sldMasterChg chg="add addSldLayout modSldLayout">
        <pc:chgData name="Ryan Coles" userId="S::colr2_18@uni.worc.ac.uk::53057fec-e433-4793-aeb8-ecf71372cc17" providerId="AD" clId="Web-{FAEA2BB0-8000-4760-8049-61F8B21DB249}" dt="2019-10-16T10:37:11.921" v="1033"/>
        <pc:sldMasterMkLst>
          <pc:docMk/>
          <pc:sldMasterMk cId="2303263462" sldId="2147483702"/>
        </pc:sldMasterMkLst>
        <pc:sldLayoutChg chg="add mod replId">
          <pc:chgData name="Ryan Coles" userId="S::colr2_18@uni.worc.ac.uk::53057fec-e433-4793-aeb8-ecf71372cc17" providerId="AD" clId="Web-{FAEA2BB0-8000-4760-8049-61F8B21DB249}" dt="2019-10-16T10:37:11.921" v="1033"/>
          <pc:sldLayoutMkLst>
            <pc:docMk/>
            <pc:sldMasterMk cId="2303263462" sldId="2147483702"/>
            <pc:sldLayoutMk cId="3896288065" sldId="2147483703"/>
          </pc:sldLayoutMkLst>
        </pc:sldLayoutChg>
        <pc:sldLayoutChg chg="add mod replId">
          <pc:chgData name="Ryan Coles" userId="S::colr2_18@uni.worc.ac.uk::53057fec-e433-4793-aeb8-ecf71372cc17" providerId="AD" clId="Web-{FAEA2BB0-8000-4760-8049-61F8B21DB249}" dt="2019-10-16T10:37:11.921" v="1033"/>
          <pc:sldLayoutMkLst>
            <pc:docMk/>
            <pc:sldMasterMk cId="2303263462" sldId="2147483702"/>
            <pc:sldLayoutMk cId="4207966415" sldId="2147483704"/>
          </pc:sldLayoutMkLst>
        </pc:sldLayoutChg>
        <pc:sldLayoutChg chg="add mod replId">
          <pc:chgData name="Ryan Coles" userId="S::colr2_18@uni.worc.ac.uk::53057fec-e433-4793-aeb8-ecf71372cc17" providerId="AD" clId="Web-{FAEA2BB0-8000-4760-8049-61F8B21DB249}" dt="2019-10-16T10:37:11.921" v="1033"/>
          <pc:sldLayoutMkLst>
            <pc:docMk/>
            <pc:sldMasterMk cId="2303263462" sldId="2147483702"/>
            <pc:sldLayoutMk cId="1542244610" sldId="2147483705"/>
          </pc:sldLayoutMkLst>
        </pc:sldLayoutChg>
        <pc:sldLayoutChg chg="add mod replId">
          <pc:chgData name="Ryan Coles" userId="S::colr2_18@uni.worc.ac.uk::53057fec-e433-4793-aeb8-ecf71372cc17" providerId="AD" clId="Web-{FAEA2BB0-8000-4760-8049-61F8B21DB249}" dt="2019-10-16T10:37:11.921" v="1033"/>
          <pc:sldLayoutMkLst>
            <pc:docMk/>
            <pc:sldMasterMk cId="2303263462" sldId="2147483702"/>
            <pc:sldLayoutMk cId="2370162192" sldId="2147483706"/>
          </pc:sldLayoutMkLst>
        </pc:sldLayoutChg>
        <pc:sldLayoutChg chg="add mod replId">
          <pc:chgData name="Ryan Coles" userId="S::colr2_18@uni.worc.ac.uk::53057fec-e433-4793-aeb8-ecf71372cc17" providerId="AD" clId="Web-{FAEA2BB0-8000-4760-8049-61F8B21DB249}" dt="2019-10-16T10:37:11.921" v="1033"/>
          <pc:sldLayoutMkLst>
            <pc:docMk/>
            <pc:sldMasterMk cId="2303263462" sldId="2147483702"/>
            <pc:sldLayoutMk cId="3372822475" sldId="2147483707"/>
          </pc:sldLayoutMkLst>
        </pc:sldLayoutChg>
        <pc:sldLayoutChg chg="add mod replId">
          <pc:chgData name="Ryan Coles" userId="S::colr2_18@uni.worc.ac.uk::53057fec-e433-4793-aeb8-ecf71372cc17" providerId="AD" clId="Web-{FAEA2BB0-8000-4760-8049-61F8B21DB249}" dt="2019-10-16T10:37:11.921" v="1033"/>
          <pc:sldLayoutMkLst>
            <pc:docMk/>
            <pc:sldMasterMk cId="2303263462" sldId="2147483702"/>
            <pc:sldLayoutMk cId="304530170" sldId="2147483708"/>
          </pc:sldLayoutMkLst>
        </pc:sldLayoutChg>
        <pc:sldLayoutChg chg="add mod replId">
          <pc:chgData name="Ryan Coles" userId="S::colr2_18@uni.worc.ac.uk::53057fec-e433-4793-aeb8-ecf71372cc17" providerId="AD" clId="Web-{FAEA2BB0-8000-4760-8049-61F8B21DB249}" dt="2019-10-16T10:37:11.921" v="1033"/>
          <pc:sldLayoutMkLst>
            <pc:docMk/>
            <pc:sldMasterMk cId="2303263462" sldId="2147483702"/>
            <pc:sldLayoutMk cId="17063556" sldId="2147483709"/>
          </pc:sldLayoutMkLst>
        </pc:sldLayoutChg>
        <pc:sldLayoutChg chg="add mod replId">
          <pc:chgData name="Ryan Coles" userId="S::colr2_18@uni.worc.ac.uk::53057fec-e433-4793-aeb8-ecf71372cc17" providerId="AD" clId="Web-{FAEA2BB0-8000-4760-8049-61F8B21DB249}" dt="2019-10-16T10:37:11.921" v="1033"/>
          <pc:sldLayoutMkLst>
            <pc:docMk/>
            <pc:sldMasterMk cId="2303263462" sldId="2147483702"/>
            <pc:sldLayoutMk cId="2535448047" sldId="2147483710"/>
          </pc:sldLayoutMkLst>
        </pc:sldLayoutChg>
        <pc:sldLayoutChg chg="add mod replId">
          <pc:chgData name="Ryan Coles" userId="S::colr2_18@uni.worc.ac.uk::53057fec-e433-4793-aeb8-ecf71372cc17" providerId="AD" clId="Web-{FAEA2BB0-8000-4760-8049-61F8B21DB249}" dt="2019-10-16T10:37:11.921" v="1033"/>
          <pc:sldLayoutMkLst>
            <pc:docMk/>
            <pc:sldMasterMk cId="2303263462" sldId="2147483702"/>
            <pc:sldLayoutMk cId="2701305290" sldId="2147483711"/>
          </pc:sldLayoutMkLst>
        </pc:sldLayoutChg>
        <pc:sldLayoutChg chg="add mod replId">
          <pc:chgData name="Ryan Coles" userId="S::colr2_18@uni.worc.ac.uk::53057fec-e433-4793-aeb8-ecf71372cc17" providerId="AD" clId="Web-{FAEA2BB0-8000-4760-8049-61F8B21DB249}" dt="2019-10-16T10:37:11.921" v="1033"/>
          <pc:sldLayoutMkLst>
            <pc:docMk/>
            <pc:sldMasterMk cId="2303263462" sldId="2147483702"/>
            <pc:sldLayoutMk cId="2944288795" sldId="2147483712"/>
          </pc:sldLayoutMkLst>
        </pc:sldLayoutChg>
        <pc:sldLayoutChg chg="add mod replId">
          <pc:chgData name="Ryan Coles" userId="S::colr2_18@uni.worc.ac.uk::53057fec-e433-4793-aeb8-ecf71372cc17" providerId="AD" clId="Web-{FAEA2BB0-8000-4760-8049-61F8B21DB249}" dt="2019-10-16T10:37:11.921" v="1033"/>
          <pc:sldLayoutMkLst>
            <pc:docMk/>
            <pc:sldMasterMk cId="2303263462" sldId="2147483702"/>
            <pc:sldLayoutMk cId="213774386" sldId="2147483713"/>
          </pc:sldLayoutMkLst>
        </pc:sldLayoutChg>
      </pc:sldMasterChg>
      <pc:sldMasterChg chg="del delSldLayout">
        <pc:chgData name="Ryan Coles" userId="S::colr2_18@uni.worc.ac.uk::53057fec-e433-4793-aeb8-ecf71372cc17" providerId="AD" clId="Web-{FAEA2BB0-8000-4760-8049-61F8B21DB249}" dt="2019-10-16T10:37:38.030" v="1034"/>
        <pc:sldMasterMkLst>
          <pc:docMk/>
          <pc:sldMasterMk cId="3133632125" sldId="2147483702"/>
        </pc:sldMasterMkLst>
        <pc:sldLayoutChg chg="del">
          <pc:chgData name="Ryan Coles" userId="S::colr2_18@uni.worc.ac.uk::53057fec-e433-4793-aeb8-ecf71372cc17" providerId="AD" clId="Web-{FAEA2BB0-8000-4760-8049-61F8B21DB249}" dt="2019-10-16T10:37:38.030" v="1034"/>
          <pc:sldLayoutMkLst>
            <pc:docMk/>
            <pc:sldMasterMk cId="3133632125" sldId="2147483702"/>
            <pc:sldLayoutMk cId="2276144546" sldId="2147483703"/>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2649472757" sldId="2147483704"/>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2934996198" sldId="2147483705"/>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1623260265" sldId="2147483706"/>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1593672167" sldId="2147483707"/>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2466328930" sldId="2147483708"/>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3656006569" sldId="2147483709"/>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1234077156" sldId="2147483710"/>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2938244154" sldId="2147483711"/>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2517466071" sldId="2147483712"/>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2906606773" sldId="2147483713"/>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53598256" sldId="2147483714"/>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1465456698" sldId="2147483715"/>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1732048233" sldId="2147483716"/>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1632523365" sldId="2147483717"/>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63497323" sldId="2147483718"/>
          </pc:sldLayoutMkLst>
        </pc:sldLayoutChg>
        <pc:sldLayoutChg chg="del">
          <pc:chgData name="Ryan Coles" userId="S::colr2_18@uni.worc.ac.uk::53057fec-e433-4793-aeb8-ecf71372cc17" providerId="AD" clId="Web-{FAEA2BB0-8000-4760-8049-61F8B21DB249}" dt="2019-10-16T10:37:38.030" v="1034"/>
          <pc:sldLayoutMkLst>
            <pc:docMk/>
            <pc:sldMasterMk cId="3133632125" sldId="2147483702"/>
            <pc:sldLayoutMk cId="3948484410" sldId="2147483719"/>
          </pc:sldLayoutMkLst>
        </pc:sldLayoutChg>
      </pc:sldMasterChg>
      <pc:sldMasterChg chg="del delSldLayout">
        <pc:chgData name="Ryan Coles" userId="S::colr2_18@uni.worc.ac.uk::53057fec-e433-4793-aeb8-ecf71372cc17" providerId="AD" clId="Web-{FAEA2BB0-8000-4760-8049-61F8B21DB249}" dt="2019-10-16T10:37:38.030" v="1034"/>
        <pc:sldMasterMkLst>
          <pc:docMk/>
          <pc:sldMasterMk cId="2303263462" sldId="2147483720"/>
        </pc:sldMasterMkLst>
        <pc:sldLayoutChg chg="del">
          <pc:chgData name="Ryan Coles" userId="S::colr2_18@uni.worc.ac.uk::53057fec-e433-4793-aeb8-ecf71372cc17" providerId="AD" clId="Web-{FAEA2BB0-8000-4760-8049-61F8B21DB249}" dt="2019-10-16T10:37:38.030" v="1034"/>
          <pc:sldLayoutMkLst>
            <pc:docMk/>
            <pc:sldMasterMk cId="2303263462" sldId="2147483720"/>
            <pc:sldLayoutMk cId="3896288065" sldId="2147483721"/>
          </pc:sldLayoutMkLst>
        </pc:sldLayoutChg>
        <pc:sldLayoutChg chg="del">
          <pc:chgData name="Ryan Coles" userId="S::colr2_18@uni.worc.ac.uk::53057fec-e433-4793-aeb8-ecf71372cc17" providerId="AD" clId="Web-{FAEA2BB0-8000-4760-8049-61F8B21DB249}" dt="2019-10-16T10:37:38.030" v="1034"/>
          <pc:sldLayoutMkLst>
            <pc:docMk/>
            <pc:sldMasterMk cId="2303263462" sldId="2147483720"/>
            <pc:sldLayoutMk cId="4207966415" sldId="2147483722"/>
          </pc:sldLayoutMkLst>
        </pc:sldLayoutChg>
        <pc:sldLayoutChg chg="del">
          <pc:chgData name="Ryan Coles" userId="S::colr2_18@uni.worc.ac.uk::53057fec-e433-4793-aeb8-ecf71372cc17" providerId="AD" clId="Web-{FAEA2BB0-8000-4760-8049-61F8B21DB249}" dt="2019-10-16T10:37:38.030" v="1034"/>
          <pc:sldLayoutMkLst>
            <pc:docMk/>
            <pc:sldMasterMk cId="2303263462" sldId="2147483720"/>
            <pc:sldLayoutMk cId="1542244610" sldId="2147483723"/>
          </pc:sldLayoutMkLst>
        </pc:sldLayoutChg>
        <pc:sldLayoutChg chg="del">
          <pc:chgData name="Ryan Coles" userId="S::colr2_18@uni.worc.ac.uk::53057fec-e433-4793-aeb8-ecf71372cc17" providerId="AD" clId="Web-{FAEA2BB0-8000-4760-8049-61F8B21DB249}" dt="2019-10-16T10:37:38.030" v="1034"/>
          <pc:sldLayoutMkLst>
            <pc:docMk/>
            <pc:sldMasterMk cId="2303263462" sldId="2147483720"/>
            <pc:sldLayoutMk cId="2370162192" sldId="2147483724"/>
          </pc:sldLayoutMkLst>
        </pc:sldLayoutChg>
        <pc:sldLayoutChg chg="del">
          <pc:chgData name="Ryan Coles" userId="S::colr2_18@uni.worc.ac.uk::53057fec-e433-4793-aeb8-ecf71372cc17" providerId="AD" clId="Web-{FAEA2BB0-8000-4760-8049-61F8B21DB249}" dt="2019-10-16T10:37:38.030" v="1034"/>
          <pc:sldLayoutMkLst>
            <pc:docMk/>
            <pc:sldMasterMk cId="2303263462" sldId="2147483720"/>
            <pc:sldLayoutMk cId="3372822475" sldId="2147483725"/>
          </pc:sldLayoutMkLst>
        </pc:sldLayoutChg>
        <pc:sldLayoutChg chg="del">
          <pc:chgData name="Ryan Coles" userId="S::colr2_18@uni.worc.ac.uk::53057fec-e433-4793-aeb8-ecf71372cc17" providerId="AD" clId="Web-{FAEA2BB0-8000-4760-8049-61F8B21DB249}" dt="2019-10-16T10:37:38.030" v="1034"/>
          <pc:sldLayoutMkLst>
            <pc:docMk/>
            <pc:sldMasterMk cId="2303263462" sldId="2147483720"/>
            <pc:sldLayoutMk cId="304530170" sldId="2147483726"/>
          </pc:sldLayoutMkLst>
        </pc:sldLayoutChg>
        <pc:sldLayoutChg chg="del">
          <pc:chgData name="Ryan Coles" userId="S::colr2_18@uni.worc.ac.uk::53057fec-e433-4793-aeb8-ecf71372cc17" providerId="AD" clId="Web-{FAEA2BB0-8000-4760-8049-61F8B21DB249}" dt="2019-10-16T10:37:38.030" v="1034"/>
          <pc:sldLayoutMkLst>
            <pc:docMk/>
            <pc:sldMasterMk cId="2303263462" sldId="2147483720"/>
            <pc:sldLayoutMk cId="17063556" sldId="2147483727"/>
          </pc:sldLayoutMkLst>
        </pc:sldLayoutChg>
        <pc:sldLayoutChg chg="del">
          <pc:chgData name="Ryan Coles" userId="S::colr2_18@uni.worc.ac.uk::53057fec-e433-4793-aeb8-ecf71372cc17" providerId="AD" clId="Web-{FAEA2BB0-8000-4760-8049-61F8B21DB249}" dt="2019-10-16T10:37:38.030" v="1034"/>
          <pc:sldLayoutMkLst>
            <pc:docMk/>
            <pc:sldMasterMk cId="2303263462" sldId="2147483720"/>
            <pc:sldLayoutMk cId="2535448047" sldId="2147483728"/>
          </pc:sldLayoutMkLst>
        </pc:sldLayoutChg>
        <pc:sldLayoutChg chg="del">
          <pc:chgData name="Ryan Coles" userId="S::colr2_18@uni.worc.ac.uk::53057fec-e433-4793-aeb8-ecf71372cc17" providerId="AD" clId="Web-{FAEA2BB0-8000-4760-8049-61F8B21DB249}" dt="2019-10-16T10:37:38.030" v="1034"/>
          <pc:sldLayoutMkLst>
            <pc:docMk/>
            <pc:sldMasterMk cId="2303263462" sldId="2147483720"/>
            <pc:sldLayoutMk cId="2701305290" sldId="2147483729"/>
          </pc:sldLayoutMkLst>
        </pc:sldLayoutChg>
        <pc:sldLayoutChg chg="del">
          <pc:chgData name="Ryan Coles" userId="S::colr2_18@uni.worc.ac.uk::53057fec-e433-4793-aeb8-ecf71372cc17" providerId="AD" clId="Web-{FAEA2BB0-8000-4760-8049-61F8B21DB249}" dt="2019-10-16T10:37:38.030" v="1034"/>
          <pc:sldLayoutMkLst>
            <pc:docMk/>
            <pc:sldMasterMk cId="2303263462" sldId="2147483720"/>
            <pc:sldLayoutMk cId="2944288795" sldId="2147483730"/>
          </pc:sldLayoutMkLst>
        </pc:sldLayoutChg>
        <pc:sldLayoutChg chg="del">
          <pc:chgData name="Ryan Coles" userId="S::colr2_18@uni.worc.ac.uk::53057fec-e433-4793-aeb8-ecf71372cc17" providerId="AD" clId="Web-{FAEA2BB0-8000-4760-8049-61F8B21DB249}" dt="2019-10-16T10:37:38.030" v="1034"/>
          <pc:sldLayoutMkLst>
            <pc:docMk/>
            <pc:sldMasterMk cId="2303263462" sldId="2147483720"/>
            <pc:sldLayoutMk cId="213774386" sldId="2147483731"/>
          </pc:sldLayoutMkLst>
        </pc:sldLayoutChg>
      </pc:sldMasterChg>
      <pc:sldMasterChg chg="add addSldLayout modSldLayout">
        <pc:chgData name="Ryan Coles" userId="S::colr2_18@uni.worc.ac.uk::53057fec-e433-4793-aeb8-ecf71372cc17" providerId="AD" clId="Web-{FAEA2BB0-8000-4760-8049-61F8B21DB249}" dt="2019-10-16T10:37:38.030" v="1034"/>
        <pc:sldMasterMkLst>
          <pc:docMk/>
          <pc:sldMasterMk cId="3912983205" sldId="2147483732"/>
        </pc:sldMasterMkLst>
        <pc:sldLayoutChg chg="add mod replId">
          <pc:chgData name="Ryan Coles" userId="S::colr2_18@uni.worc.ac.uk::53057fec-e433-4793-aeb8-ecf71372cc17" providerId="AD" clId="Web-{FAEA2BB0-8000-4760-8049-61F8B21DB249}" dt="2019-10-16T10:37:38.030" v="1034"/>
          <pc:sldLayoutMkLst>
            <pc:docMk/>
            <pc:sldMasterMk cId="3912983205" sldId="2147483732"/>
            <pc:sldLayoutMk cId="3447025051" sldId="2147483733"/>
          </pc:sldLayoutMkLst>
        </pc:sldLayoutChg>
        <pc:sldLayoutChg chg="add mod replId">
          <pc:chgData name="Ryan Coles" userId="S::colr2_18@uni.worc.ac.uk::53057fec-e433-4793-aeb8-ecf71372cc17" providerId="AD" clId="Web-{FAEA2BB0-8000-4760-8049-61F8B21DB249}" dt="2019-10-16T10:37:38.030" v="1034"/>
          <pc:sldLayoutMkLst>
            <pc:docMk/>
            <pc:sldMasterMk cId="3912983205" sldId="2147483732"/>
            <pc:sldLayoutMk cId="3223037344" sldId="2147483734"/>
          </pc:sldLayoutMkLst>
        </pc:sldLayoutChg>
        <pc:sldLayoutChg chg="add mod replId">
          <pc:chgData name="Ryan Coles" userId="S::colr2_18@uni.worc.ac.uk::53057fec-e433-4793-aeb8-ecf71372cc17" providerId="AD" clId="Web-{FAEA2BB0-8000-4760-8049-61F8B21DB249}" dt="2019-10-16T10:37:38.030" v="1034"/>
          <pc:sldLayoutMkLst>
            <pc:docMk/>
            <pc:sldMasterMk cId="3912983205" sldId="2147483732"/>
            <pc:sldLayoutMk cId="157560104" sldId="2147483735"/>
          </pc:sldLayoutMkLst>
        </pc:sldLayoutChg>
        <pc:sldLayoutChg chg="add mod replId">
          <pc:chgData name="Ryan Coles" userId="S::colr2_18@uni.worc.ac.uk::53057fec-e433-4793-aeb8-ecf71372cc17" providerId="AD" clId="Web-{FAEA2BB0-8000-4760-8049-61F8B21DB249}" dt="2019-10-16T10:37:38.030" v="1034"/>
          <pc:sldLayoutMkLst>
            <pc:docMk/>
            <pc:sldMasterMk cId="3912983205" sldId="2147483732"/>
            <pc:sldLayoutMk cId="3298360052" sldId="2147483736"/>
          </pc:sldLayoutMkLst>
        </pc:sldLayoutChg>
        <pc:sldLayoutChg chg="add mod replId">
          <pc:chgData name="Ryan Coles" userId="S::colr2_18@uni.worc.ac.uk::53057fec-e433-4793-aeb8-ecf71372cc17" providerId="AD" clId="Web-{FAEA2BB0-8000-4760-8049-61F8B21DB249}" dt="2019-10-16T10:37:38.030" v="1034"/>
          <pc:sldLayoutMkLst>
            <pc:docMk/>
            <pc:sldMasterMk cId="3912983205" sldId="2147483732"/>
            <pc:sldLayoutMk cId="1722996857" sldId="2147483737"/>
          </pc:sldLayoutMkLst>
        </pc:sldLayoutChg>
        <pc:sldLayoutChg chg="add mod replId">
          <pc:chgData name="Ryan Coles" userId="S::colr2_18@uni.worc.ac.uk::53057fec-e433-4793-aeb8-ecf71372cc17" providerId="AD" clId="Web-{FAEA2BB0-8000-4760-8049-61F8B21DB249}" dt="2019-10-16T10:37:38.030" v="1034"/>
          <pc:sldLayoutMkLst>
            <pc:docMk/>
            <pc:sldMasterMk cId="3912983205" sldId="2147483732"/>
            <pc:sldLayoutMk cId="3006209916" sldId="2147483738"/>
          </pc:sldLayoutMkLst>
        </pc:sldLayoutChg>
        <pc:sldLayoutChg chg="add mod replId">
          <pc:chgData name="Ryan Coles" userId="S::colr2_18@uni.worc.ac.uk::53057fec-e433-4793-aeb8-ecf71372cc17" providerId="AD" clId="Web-{FAEA2BB0-8000-4760-8049-61F8B21DB249}" dt="2019-10-16T10:37:38.030" v="1034"/>
          <pc:sldLayoutMkLst>
            <pc:docMk/>
            <pc:sldMasterMk cId="3912983205" sldId="2147483732"/>
            <pc:sldLayoutMk cId="3881868404" sldId="2147483739"/>
          </pc:sldLayoutMkLst>
        </pc:sldLayoutChg>
        <pc:sldLayoutChg chg="add mod replId">
          <pc:chgData name="Ryan Coles" userId="S::colr2_18@uni.worc.ac.uk::53057fec-e433-4793-aeb8-ecf71372cc17" providerId="AD" clId="Web-{FAEA2BB0-8000-4760-8049-61F8B21DB249}" dt="2019-10-16T10:37:38.030" v="1034"/>
          <pc:sldLayoutMkLst>
            <pc:docMk/>
            <pc:sldMasterMk cId="3912983205" sldId="2147483732"/>
            <pc:sldLayoutMk cId="3895788457" sldId="2147483740"/>
          </pc:sldLayoutMkLst>
        </pc:sldLayoutChg>
        <pc:sldLayoutChg chg="add mod replId">
          <pc:chgData name="Ryan Coles" userId="S::colr2_18@uni.worc.ac.uk::53057fec-e433-4793-aeb8-ecf71372cc17" providerId="AD" clId="Web-{FAEA2BB0-8000-4760-8049-61F8B21DB249}" dt="2019-10-16T10:37:38.030" v="1034"/>
          <pc:sldLayoutMkLst>
            <pc:docMk/>
            <pc:sldMasterMk cId="3912983205" sldId="2147483732"/>
            <pc:sldLayoutMk cId="3689941693" sldId="2147483741"/>
          </pc:sldLayoutMkLst>
        </pc:sldLayoutChg>
        <pc:sldLayoutChg chg="add mod replId">
          <pc:chgData name="Ryan Coles" userId="S::colr2_18@uni.worc.ac.uk::53057fec-e433-4793-aeb8-ecf71372cc17" providerId="AD" clId="Web-{FAEA2BB0-8000-4760-8049-61F8B21DB249}" dt="2019-10-16T10:37:38.030" v="1034"/>
          <pc:sldLayoutMkLst>
            <pc:docMk/>
            <pc:sldMasterMk cId="3912983205" sldId="2147483732"/>
            <pc:sldLayoutMk cId="3702932106" sldId="2147483742"/>
          </pc:sldLayoutMkLst>
        </pc:sldLayoutChg>
        <pc:sldLayoutChg chg="add mod replId">
          <pc:chgData name="Ryan Coles" userId="S::colr2_18@uni.worc.ac.uk::53057fec-e433-4793-aeb8-ecf71372cc17" providerId="AD" clId="Web-{FAEA2BB0-8000-4760-8049-61F8B21DB249}" dt="2019-10-16T10:37:38.030" v="1034"/>
          <pc:sldLayoutMkLst>
            <pc:docMk/>
            <pc:sldMasterMk cId="3912983205" sldId="2147483732"/>
            <pc:sldLayoutMk cId="2727676800" sldId="2147483743"/>
          </pc:sldLayoutMkLst>
        </pc:sldLayoutChg>
      </pc:sldMasterChg>
    </pc:docChg>
  </pc:docChgLst>
  <pc:docChgLst>
    <pc:chgData name="Piotr Popiolek" userId="f25f1a7b-13a8-4f97-91d8-d0123800fa84" providerId="ADAL" clId="{212C3CA2-E889-483C-A2B8-AA45A8A57AA8}"/>
    <pc:docChg chg="modSld">
      <pc:chgData name="Piotr Popiolek" userId="f25f1a7b-13a8-4f97-91d8-d0123800fa84" providerId="ADAL" clId="{212C3CA2-E889-483C-A2B8-AA45A8A57AA8}" dt="2019-10-17T13:11:04.245" v="0"/>
      <pc:docMkLst>
        <pc:docMk/>
      </pc:docMkLst>
      <pc:sldChg chg="addSp">
        <pc:chgData name="Piotr Popiolek" userId="f25f1a7b-13a8-4f97-91d8-d0123800fa84" providerId="ADAL" clId="{212C3CA2-E889-483C-A2B8-AA45A8A57AA8}" dt="2019-10-17T13:11:04.245" v="0"/>
        <pc:sldMkLst>
          <pc:docMk/>
          <pc:sldMk cId="547261220" sldId="262"/>
        </pc:sldMkLst>
        <pc:picChg chg="add">
          <ac:chgData name="Piotr Popiolek" userId="f25f1a7b-13a8-4f97-91d8-d0123800fa84" providerId="ADAL" clId="{212C3CA2-E889-483C-A2B8-AA45A8A57AA8}" dt="2019-10-17T13:11:04.245" v="0"/>
          <ac:picMkLst>
            <pc:docMk/>
            <pc:sldMk cId="547261220" sldId="262"/>
            <ac:picMk id="5" creationId="{C93451B1-FE9C-4F0B-ABC0-F69A391C06AF}"/>
          </ac:picMkLst>
        </pc:picChg>
        <pc:picChg chg="add">
          <ac:chgData name="Piotr Popiolek" userId="f25f1a7b-13a8-4f97-91d8-d0123800fa84" providerId="ADAL" clId="{212C3CA2-E889-483C-A2B8-AA45A8A57AA8}" dt="2019-10-17T13:11:04.245" v="0"/>
          <ac:picMkLst>
            <pc:docMk/>
            <pc:sldMk cId="547261220" sldId="262"/>
            <ac:picMk id="6" creationId="{886ECE77-3671-47CE-8ACE-024193A9C135}"/>
          </ac:picMkLst>
        </pc:picChg>
      </pc:sldChg>
    </pc:docChg>
  </pc:docChgLst>
  <pc:docChgLst>
    <pc:chgData name="Ryan Coles" userId="S::colr2_18@uni.worc.ac.uk::53057fec-e433-4793-aeb8-ecf71372cc17" providerId="AD" clId="Web-{5EFA2498-8ADC-6FF4-DDA1-B7E406AA02D3}"/>
    <pc:docChg chg="modSld">
      <pc:chgData name="Ryan Coles" userId="S::colr2_18@uni.worc.ac.uk::53057fec-e433-4793-aeb8-ecf71372cc17" providerId="AD" clId="Web-{5EFA2498-8ADC-6FF4-DDA1-B7E406AA02D3}" dt="2019-10-08T11:38:05.698" v="31" actId="20577"/>
      <pc:docMkLst>
        <pc:docMk/>
      </pc:docMkLst>
      <pc:sldChg chg="modSp">
        <pc:chgData name="Ryan Coles" userId="S::colr2_18@uni.worc.ac.uk::53057fec-e433-4793-aeb8-ecf71372cc17" providerId="AD" clId="Web-{5EFA2498-8ADC-6FF4-DDA1-B7E406AA02D3}" dt="2019-10-08T11:38:05.698" v="30" actId="20577"/>
        <pc:sldMkLst>
          <pc:docMk/>
          <pc:sldMk cId="449718977" sldId="256"/>
        </pc:sldMkLst>
        <pc:spChg chg="mod">
          <ac:chgData name="Ryan Coles" userId="S::colr2_18@uni.worc.ac.uk::53057fec-e433-4793-aeb8-ecf71372cc17" providerId="AD" clId="Web-{5EFA2498-8ADC-6FF4-DDA1-B7E406AA02D3}" dt="2019-10-08T11:38:05.698" v="30" actId="20577"/>
          <ac:spMkLst>
            <pc:docMk/>
            <pc:sldMk cId="449718977" sldId="256"/>
            <ac:spMk id="3" creationId="{6C16A73F-7CE5-4EC7-8C52-0B37BF4124A9}"/>
          </ac:spMkLst>
        </pc:spChg>
      </pc:sldChg>
    </pc:docChg>
  </pc:docChgLst>
  <pc:docChgLst>
    <pc:chgData name="Piotr Popiolek" userId="S::popp1_19@uni.worc.ac.uk::f25f1a7b-13a8-4f97-91d8-d0123800fa84" providerId="AD" clId="Web-{46AD9DEB-C08F-DB31-245E-2DF4C2DF6EE2}"/>
    <pc:docChg chg="modSld">
      <pc:chgData name="Piotr Popiolek" userId="S::popp1_19@uni.worc.ac.uk::f25f1a7b-13a8-4f97-91d8-d0123800fa84" providerId="AD" clId="Web-{46AD9DEB-C08F-DB31-245E-2DF4C2DF6EE2}" dt="2019-10-09T12:02:50.116" v="4" actId="20577"/>
      <pc:docMkLst>
        <pc:docMk/>
      </pc:docMkLst>
      <pc:sldChg chg="modSp">
        <pc:chgData name="Piotr Popiolek" userId="S::popp1_19@uni.worc.ac.uk::f25f1a7b-13a8-4f97-91d8-d0123800fa84" providerId="AD" clId="Web-{46AD9DEB-C08F-DB31-245E-2DF4C2DF6EE2}" dt="2019-10-09T12:02:46.585" v="3" actId="20577"/>
        <pc:sldMkLst>
          <pc:docMk/>
          <pc:sldMk cId="3624826661" sldId="260"/>
        </pc:sldMkLst>
        <pc:spChg chg="mod">
          <ac:chgData name="Piotr Popiolek" userId="S::popp1_19@uni.worc.ac.uk::f25f1a7b-13a8-4f97-91d8-d0123800fa84" providerId="AD" clId="Web-{46AD9DEB-C08F-DB31-245E-2DF4C2DF6EE2}" dt="2019-10-09T12:02:46.585" v="3" actId="20577"/>
          <ac:spMkLst>
            <pc:docMk/>
            <pc:sldMk cId="3624826661" sldId="260"/>
            <ac:spMk id="3" creationId="{28B24B32-DC83-48C3-93DD-A560F9EBF33A}"/>
          </ac:spMkLst>
        </pc:spChg>
      </pc:sldChg>
    </pc:docChg>
  </pc:docChgLst>
  <pc:docChgLst>
    <pc:chgData name="Piotr Popiolek" userId="S::popp1_19@uni.worc.ac.uk::f25f1a7b-13a8-4f97-91d8-d0123800fa84" providerId="AD" clId="Web-{49C24B9A-6528-AD91-B882-2D116B19F9E6}"/>
    <pc:docChg chg="addSld modSld">
      <pc:chgData name="Piotr Popiolek" userId="S::popp1_19@uni.worc.ac.uk::f25f1a7b-13a8-4f97-91d8-d0123800fa84" providerId="AD" clId="Web-{49C24B9A-6528-AD91-B882-2D116B19F9E6}" dt="2019-10-07T14:14:06.494" v="1975" actId="20577"/>
      <pc:docMkLst>
        <pc:docMk/>
      </pc:docMkLst>
      <pc:sldChg chg="modSp">
        <pc:chgData name="Piotr Popiolek" userId="S::popp1_19@uni.worc.ac.uk::f25f1a7b-13a8-4f97-91d8-d0123800fa84" providerId="AD" clId="Web-{49C24B9A-6528-AD91-B882-2D116B19F9E6}" dt="2019-10-07T12:44:37.880" v="302" actId="20577"/>
        <pc:sldMkLst>
          <pc:docMk/>
          <pc:sldMk cId="191942889" sldId="257"/>
        </pc:sldMkLst>
        <pc:spChg chg="mod">
          <ac:chgData name="Piotr Popiolek" userId="S::popp1_19@uni.worc.ac.uk::f25f1a7b-13a8-4f97-91d8-d0123800fa84" providerId="AD" clId="Web-{49C24B9A-6528-AD91-B882-2D116B19F9E6}" dt="2019-10-07T12:44:37.880" v="302" actId="20577"/>
          <ac:spMkLst>
            <pc:docMk/>
            <pc:sldMk cId="191942889" sldId="257"/>
            <ac:spMk id="3" creationId="{0EB354FC-EA59-42B6-8855-43AA67A6B918}"/>
          </ac:spMkLst>
        </pc:spChg>
      </pc:sldChg>
      <pc:sldChg chg="modSp">
        <pc:chgData name="Piotr Popiolek" userId="S::popp1_19@uni.worc.ac.uk::f25f1a7b-13a8-4f97-91d8-d0123800fa84" providerId="AD" clId="Web-{49C24B9A-6528-AD91-B882-2D116B19F9E6}" dt="2019-10-07T13:23:28.896" v="1095" actId="20577"/>
        <pc:sldMkLst>
          <pc:docMk/>
          <pc:sldMk cId="3108755083" sldId="258"/>
        </pc:sldMkLst>
        <pc:spChg chg="mod">
          <ac:chgData name="Piotr Popiolek" userId="S::popp1_19@uni.worc.ac.uk::f25f1a7b-13a8-4f97-91d8-d0123800fa84" providerId="AD" clId="Web-{49C24B9A-6528-AD91-B882-2D116B19F9E6}" dt="2019-10-07T13:23:28.896" v="1095" actId="20577"/>
          <ac:spMkLst>
            <pc:docMk/>
            <pc:sldMk cId="3108755083" sldId="258"/>
            <ac:spMk id="3" creationId="{9E9C0269-86AC-4511-A8B6-C4F9CA302AB4}"/>
          </ac:spMkLst>
        </pc:spChg>
      </pc:sldChg>
      <pc:sldChg chg="modSp">
        <pc:chgData name="Piotr Popiolek" userId="S::popp1_19@uni.worc.ac.uk::f25f1a7b-13a8-4f97-91d8-d0123800fa84" providerId="AD" clId="Web-{49C24B9A-6528-AD91-B882-2D116B19F9E6}" dt="2019-10-07T14:14:06.494" v="1974" actId="20577"/>
        <pc:sldMkLst>
          <pc:docMk/>
          <pc:sldMk cId="3838261877" sldId="259"/>
        </pc:sldMkLst>
        <pc:spChg chg="mod">
          <ac:chgData name="Piotr Popiolek" userId="S::popp1_19@uni.worc.ac.uk::f25f1a7b-13a8-4f97-91d8-d0123800fa84" providerId="AD" clId="Web-{49C24B9A-6528-AD91-B882-2D116B19F9E6}" dt="2019-10-07T14:14:06.494" v="1974" actId="20577"/>
          <ac:spMkLst>
            <pc:docMk/>
            <pc:sldMk cId="3838261877" sldId="259"/>
            <ac:spMk id="3" creationId="{1C705730-B1A6-4382-B4BE-A3BBAFBF70F5}"/>
          </ac:spMkLst>
        </pc:spChg>
      </pc:sldChg>
      <pc:sldChg chg="modSp">
        <pc:chgData name="Piotr Popiolek" userId="S::popp1_19@uni.worc.ac.uk::f25f1a7b-13a8-4f97-91d8-d0123800fa84" providerId="AD" clId="Web-{49C24B9A-6528-AD91-B882-2D116B19F9E6}" dt="2019-10-07T12:36:12.877" v="53" actId="20577"/>
        <pc:sldMkLst>
          <pc:docMk/>
          <pc:sldMk cId="3624826661" sldId="260"/>
        </pc:sldMkLst>
        <pc:spChg chg="mod">
          <ac:chgData name="Piotr Popiolek" userId="S::popp1_19@uni.worc.ac.uk::f25f1a7b-13a8-4f97-91d8-d0123800fa84" providerId="AD" clId="Web-{49C24B9A-6528-AD91-B882-2D116B19F9E6}" dt="2019-10-07T12:36:12.877" v="53" actId="20577"/>
          <ac:spMkLst>
            <pc:docMk/>
            <pc:sldMk cId="3624826661" sldId="260"/>
            <ac:spMk id="3" creationId="{28B24B32-DC83-48C3-93DD-A560F9EBF33A}"/>
          </ac:spMkLst>
        </pc:spChg>
      </pc:sldChg>
    </pc:docChg>
  </pc:docChgLst>
  <pc:docChgLst>
    <pc:chgData name="Ryan Coles" userId="S::colr2_18@uni.worc.ac.uk::53057fec-e433-4793-aeb8-ecf71372cc17" providerId="AD" clId="Web-{15B5216C-6635-790E-9D8F-B6DB3BF869B7}"/>
    <pc:docChg chg="addSld modSld">
      <pc:chgData name="Ryan Coles" userId="S::colr2_18@uni.worc.ac.uk::53057fec-e433-4793-aeb8-ecf71372cc17" providerId="AD" clId="Web-{15B5216C-6635-790E-9D8F-B6DB3BF869B7}" dt="2019-10-14T15:46:34.236" v="859" actId="20577"/>
      <pc:docMkLst>
        <pc:docMk/>
      </pc:docMkLst>
      <pc:sldChg chg="modSp">
        <pc:chgData name="Ryan Coles" userId="S::colr2_18@uni.worc.ac.uk::53057fec-e433-4793-aeb8-ecf71372cc17" providerId="AD" clId="Web-{15B5216C-6635-790E-9D8F-B6DB3BF869B7}" dt="2019-10-14T15:20:19.990" v="16" actId="20577"/>
        <pc:sldMkLst>
          <pc:docMk/>
          <pc:sldMk cId="449718977" sldId="256"/>
        </pc:sldMkLst>
        <pc:spChg chg="mod">
          <ac:chgData name="Ryan Coles" userId="S::colr2_18@uni.worc.ac.uk::53057fec-e433-4793-aeb8-ecf71372cc17" providerId="AD" clId="Web-{15B5216C-6635-790E-9D8F-B6DB3BF869B7}" dt="2019-10-14T15:20:19.990" v="16" actId="20577"/>
          <ac:spMkLst>
            <pc:docMk/>
            <pc:sldMk cId="449718977" sldId="256"/>
            <ac:spMk id="3" creationId="{6C16A73F-7CE5-4EC7-8C52-0B37BF4124A9}"/>
          </ac:spMkLst>
        </pc:spChg>
      </pc:sldChg>
      <pc:sldChg chg="modSp">
        <pc:chgData name="Ryan Coles" userId="S::colr2_18@uni.worc.ac.uk::53057fec-e433-4793-aeb8-ecf71372cc17" providerId="AD" clId="Web-{15B5216C-6635-790E-9D8F-B6DB3BF869B7}" dt="2019-10-14T15:29:15.400" v="259" actId="20577"/>
        <pc:sldMkLst>
          <pc:docMk/>
          <pc:sldMk cId="3624826661" sldId="260"/>
        </pc:sldMkLst>
        <pc:spChg chg="mod">
          <ac:chgData name="Ryan Coles" userId="S::colr2_18@uni.worc.ac.uk::53057fec-e433-4793-aeb8-ecf71372cc17" providerId="AD" clId="Web-{15B5216C-6635-790E-9D8F-B6DB3BF869B7}" dt="2019-10-14T15:29:15.400" v="259" actId="20577"/>
          <ac:spMkLst>
            <pc:docMk/>
            <pc:sldMk cId="3624826661" sldId="260"/>
            <ac:spMk id="3" creationId="{28B24B32-DC83-48C3-93DD-A560F9EBF33A}"/>
          </ac:spMkLst>
        </pc:spChg>
      </pc:sldChg>
      <pc:sldChg chg="addSp delSp modSp new">
        <pc:chgData name="Ryan Coles" userId="S::colr2_18@uni.worc.ac.uk::53057fec-e433-4793-aeb8-ecf71372cc17" providerId="AD" clId="Web-{15B5216C-6635-790E-9D8F-B6DB3BF869B7}" dt="2019-10-14T15:31:53.073" v="364" actId="20577"/>
        <pc:sldMkLst>
          <pc:docMk/>
          <pc:sldMk cId="547261220" sldId="262"/>
        </pc:sldMkLst>
        <pc:spChg chg="mod">
          <ac:chgData name="Ryan Coles" userId="S::colr2_18@uni.worc.ac.uk::53057fec-e433-4793-aeb8-ecf71372cc17" providerId="AD" clId="Web-{15B5216C-6635-790E-9D8F-B6DB3BF869B7}" dt="2019-10-14T15:30:43.182" v="275" actId="20577"/>
          <ac:spMkLst>
            <pc:docMk/>
            <pc:sldMk cId="547261220" sldId="262"/>
            <ac:spMk id="2" creationId="{FC859367-A0CA-43F1-AEDC-061252823F6D}"/>
          </ac:spMkLst>
        </pc:spChg>
        <pc:spChg chg="del">
          <ac:chgData name="Ryan Coles" userId="S::colr2_18@uni.worc.ac.uk::53057fec-e433-4793-aeb8-ecf71372cc17" providerId="AD" clId="Web-{15B5216C-6635-790E-9D8F-B6DB3BF869B7}" dt="2019-10-14T15:21:35.615" v="30"/>
          <ac:spMkLst>
            <pc:docMk/>
            <pc:sldMk cId="547261220" sldId="262"/>
            <ac:spMk id="3" creationId="{3E13128C-19B7-4749-A47F-DA698156AA6E}"/>
          </ac:spMkLst>
        </pc:spChg>
        <pc:spChg chg="add mod">
          <ac:chgData name="Ryan Coles" userId="S::colr2_18@uni.worc.ac.uk::53057fec-e433-4793-aeb8-ecf71372cc17" providerId="AD" clId="Web-{15B5216C-6635-790E-9D8F-B6DB3BF869B7}" dt="2019-10-14T15:31:53.073" v="364" actId="20577"/>
          <ac:spMkLst>
            <pc:docMk/>
            <pc:sldMk cId="547261220" sldId="262"/>
            <ac:spMk id="10" creationId="{86A48C8C-3384-455F-88B3-F0AD17931907}"/>
          </ac:spMkLst>
        </pc:spChg>
        <pc:spChg chg="add del">
          <ac:chgData name="Ryan Coles" userId="S::colr2_18@uni.worc.ac.uk::53057fec-e433-4793-aeb8-ecf71372cc17" providerId="AD" clId="Web-{15B5216C-6635-790E-9D8F-B6DB3BF869B7}" dt="2019-10-14T15:31:00.979" v="281"/>
          <ac:spMkLst>
            <pc:docMk/>
            <pc:sldMk cId="547261220" sldId="262"/>
            <ac:spMk id="11" creationId="{7CB83897-3596-4903-99B9-A2B9C7E0C494}"/>
          </ac:spMkLst>
        </pc:spChg>
        <pc:picChg chg="add mod ord">
          <ac:chgData name="Ryan Coles" userId="S::colr2_18@uni.worc.ac.uk::53057fec-e433-4793-aeb8-ecf71372cc17" providerId="AD" clId="Web-{15B5216C-6635-790E-9D8F-B6DB3BF869B7}" dt="2019-10-14T15:30:49.698" v="278" actId="1076"/>
          <ac:picMkLst>
            <pc:docMk/>
            <pc:sldMk cId="547261220" sldId="262"/>
            <ac:picMk id="4" creationId="{85C11104-5229-44D1-8BDF-AE7E5FC07A04}"/>
          </ac:picMkLst>
        </pc:picChg>
        <pc:picChg chg="add del mod">
          <ac:chgData name="Ryan Coles" userId="S::colr2_18@uni.worc.ac.uk::53057fec-e433-4793-aeb8-ecf71372cc17" providerId="AD" clId="Web-{15B5216C-6635-790E-9D8F-B6DB3BF869B7}" dt="2019-10-14T15:21:58.084" v="35"/>
          <ac:picMkLst>
            <pc:docMk/>
            <pc:sldMk cId="547261220" sldId="262"/>
            <ac:picMk id="6" creationId="{6EE72815-CE30-4215-ABA2-E917801C0009}"/>
          </ac:picMkLst>
        </pc:picChg>
        <pc:picChg chg="add del mod">
          <ac:chgData name="Ryan Coles" userId="S::colr2_18@uni.worc.ac.uk::53057fec-e433-4793-aeb8-ecf71372cc17" providerId="AD" clId="Web-{15B5216C-6635-790E-9D8F-B6DB3BF869B7}" dt="2019-10-14T15:30:22.197" v="265"/>
          <ac:picMkLst>
            <pc:docMk/>
            <pc:sldMk cId="547261220" sldId="262"/>
            <ac:picMk id="8" creationId="{9B31EF9C-C266-415C-8548-646D7629A57B}"/>
          </ac:picMkLst>
        </pc:picChg>
      </pc:sldChg>
      <pc:sldChg chg="modSp new">
        <pc:chgData name="Ryan Coles" userId="S::colr2_18@uni.worc.ac.uk::53057fec-e433-4793-aeb8-ecf71372cc17" providerId="AD" clId="Web-{15B5216C-6635-790E-9D8F-B6DB3BF869B7}" dt="2019-10-14T15:46:34.236" v="858" actId="20577"/>
        <pc:sldMkLst>
          <pc:docMk/>
          <pc:sldMk cId="2372519028" sldId="264"/>
        </pc:sldMkLst>
        <pc:spChg chg="mod">
          <ac:chgData name="Ryan Coles" userId="S::colr2_18@uni.worc.ac.uk::53057fec-e433-4793-aeb8-ecf71372cc17" providerId="AD" clId="Web-{15B5216C-6635-790E-9D8F-B6DB3BF869B7}" dt="2019-10-14T15:27:56.524" v="250" actId="20577"/>
          <ac:spMkLst>
            <pc:docMk/>
            <pc:sldMk cId="2372519028" sldId="264"/>
            <ac:spMk id="2" creationId="{743A3E91-EDF7-4EB5-A221-7A60F4A7649F}"/>
          </ac:spMkLst>
        </pc:spChg>
        <pc:spChg chg="mod">
          <ac:chgData name="Ryan Coles" userId="S::colr2_18@uni.worc.ac.uk::53057fec-e433-4793-aeb8-ecf71372cc17" providerId="AD" clId="Web-{15B5216C-6635-790E-9D8F-B6DB3BF869B7}" dt="2019-10-14T15:46:34.236" v="858" actId="20577"/>
          <ac:spMkLst>
            <pc:docMk/>
            <pc:sldMk cId="2372519028" sldId="264"/>
            <ac:spMk id="3" creationId="{3C627A94-1D52-452F-8225-14564C26A15F}"/>
          </ac:spMkLst>
        </pc:spChg>
      </pc:sldChg>
    </pc:docChg>
  </pc:docChgLst>
  <pc:docChgLst>
    <pc:chgData name="Ryan Coles" userId="S::colr2_18@uni.worc.ac.uk::53057fec-e433-4793-aeb8-ecf71372cc17" providerId="AD" clId="Web-{B4826470-859F-4ED7-807D-5986211DBC4A}"/>
    <pc:docChg chg="modSld">
      <pc:chgData name="Ryan Coles" userId="S::colr2_18@uni.worc.ac.uk::53057fec-e433-4793-aeb8-ecf71372cc17" providerId="AD" clId="Web-{B4826470-859F-4ED7-807D-5986211DBC4A}" dt="2019-10-09T11:18:34.132" v="6" actId="20577"/>
      <pc:docMkLst>
        <pc:docMk/>
      </pc:docMkLst>
      <pc:sldChg chg="modSp">
        <pc:chgData name="Ryan Coles" userId="S::colr2_18@uni.worc.ac.uk::53057fec-e433-4793-aeb8-ecf71372cc17" providerId="AD" clId="Web-{B4826470-859F-4ED7-807D-5986211DBC4A}" dt="2019-10-09T11:05:15.250" v="4" actId="20577"/>
        <pc:sldMkLst>
          <pc:docMk/>
          <pc:sldMk cId="3624826661" sldId="260"/>
        </pc:sldMkLst>
        <pc:spChg chg="mod">
          <ac:chgData name="Ryan Coles" userId="S::colr2_18@uni.worc.ac.uk::53057fec-e433-4793-aeb8-ecf71372cc17" providerId="AD" clId="Web-{B4826470-859F-4ED7-807D-5986211DBC4A}" dt="2019-10-09T11:05:15.250" v="4" actId="20577"/>
          <ac:spMkLst>
            <pc:docMk/>
            <pc:sldMk cId="3624826661" sldId="260"/>
            <ac:spMk id="3" creationId="{28B24B32-DC83-48C3-93DD-A560F9EBF33A}"/>
          </ac:spMkLst>
        </pc:spChg>
      </pc:sldChg>
    </pc:docChg>
  </pc:docChgLst>
  <pc:docChgLst>
    <pc:chgData name="Joseph Cox" userId="S::coxj2_18@uni.worc.ac.uk::e677ad48-e7c9-47b2-9e9f-8fd0b33252fd" providerId="AD" clId="Web-{33F43500-E59E-D5B3-4356-E920A36573FF}"/>
    <pc:docChg chg="addSld delSld modSld addMainMaster delMainMaster">
      <pc:chgData name="Joseph Cox" userId="S::coxj2_18@uni.worc.ac.uk::e677ad48-e7c9-47b2-9e9f-8fd0b33252fd" providerId="AD" clId="Web-{33F43500-E59E-D5B3-4356-E920A36573FF}" dt="2019-10-16T10:57:21.748" v="3803" actId="20577"/>
      <pc:docMkLst>
        <pc:docMk/>
      </pc:docMkLst>
      <pc:sldChg chg="modSp mod modClrScheme chgLayout">
        <pc:chgData name="Joseph Cox" userId="S::coxj2_18@uni.worc.ac.uk::e677ad48-e7c9-47b2-9e9f-8fd0b33252fd" providerId="AD" clId="Web-{33F43500-E59E-D5B3-4356-E920A36573FF}" dt="2019-10-16T10:38:16.487" v="3707"/>
        <pc:sldMkLst>
          <pc:docMk/>
          <pc:sldMk cId="449718977" sldId="256"/>
        </pc:sldMkLst>
        <pc:spChg chg="mod ord">
          <ac:chgData name="Joseph Cox" userId="S::coxj2_18@uni.worc.ac.uk::e677ad48-e7c9-47b2-9e9f-8fd0b33252fd" providerId="AD" clId="Web-{33F43500-E59E-D5B3-4356-E920A36573FF}" dt="2019-10-16T10:38:16.487" v="3707"/>
          <ac:spMkLst>
            <pc:docMk/>
            <pc:sldMk cId="449718977" sldId="256"/>
            <ac:spMk id="2" creationId="{E52B4228-09E4-462A-9B49-07B3B3C5D2D5}"/>
          </ac:spMkLst>
        </pc:spChg>
        <pc:spChg chg="mod ord">
          <ac:chgData name="Joseph Cox" userId="S::coxj2_18@uni.worc.ac.uk::e677ad48-e7c9-47b2-9e9f-8fd0b33252fd" providerId="AD" clId="Web-{33F43500-E59E-D5B3-4356-E920A36573FF}" dt="2019-10-16T10:38:16.487" v="3707"/>
          <ac:spMkLst>
            <pc:docMk/>
            <pc:sldMk cId="449718977" sldId="256"/>
            <ac:spMk id="3" creationId="{6C16A73F-7CE5-4EC7-8C52-0B37BF4124A9}"/>
          </ac:spMkLst>
        </pc:spChg>
      </pc:sldChg>
      <pc:sldChg chg="modSp mod modClrScheme chgLayout">
        <pc:chgData name="Joseph Cox" userId="S::coxj2_18@uni.worc.ac.uk::e677ad48-e7c9-47b2-9e9f-8fd0b33252fd" providerId="AD" clId="Web-{33F43500-E59E-D5B3-4356-E920A36573FF}" dt="2019-10-16T10:42:33.771" v="3774" actId="14100"/>
        <pc:sldMkLst>
          <pc:docMk/>
          <pc:sldMk cId="191942889" sldId="257"/>
        </pc:sldMkLst>
        <pc:spChg chg="mod ord">
          <ac:chgData name="Joseph Cox" userId="S::coxj2_18@uni.worc.ac.uk::e677ad48-e7c9-47b2-9e9f-8fd0b33252fd" providerId="AD" clId="Web-{33F43500-E59E-D5B3-4356-E920A36573FF}" dt="2019-10-16T10:42:11.208" v="3766" actId="14100"/>
          <ac:spMkLst>
            <pc:docMk/>
            <pc:sldMk cId="191942889" sldId="257"/>
            <ac:spMk id="2" creationId="{B6DDEDD3-0A83-4551-B13F-DC1B88088F89}"/>
          </ac:spMkLst>
        </pc:spChg>
        <pc:spChg chg="mod ord">
          <ac:chgData name="Joseph Cox" userId="S::coxj2_18@uni.worc.ac.uk::e677ad48-e7c9-47b2-9e9f-8fd0b33252fd" providerId="AD" clId="Web-{33F43500-E59E-D5B3-4356-E920A36573FF}" dt="2019-10-16T10:42:33.771" v="3774" actId="14100"/>
          <ac:spMkLst>
            <pc:docMk/>
            <pc:sldMk cId="191942889" sldId="257"/>
            <ac:spMk id="3" creationId="{0EB354FC-EA59-42B6-8855-43AA67A6B918}"/>
          </ac:spMkLst>
        </pc:spChg>
      </pc:sldChg>
      <pc:sldChg chg="modSp mod modClrScheme chgLayout">
        <pc:chgData name="Joseph Cox" userId="S::coxj2_18@uni.worc.ac.uk::e677ad48-e7c9-47b2-9e9f-8fd0b33252fd" providerId="AD" clId="Web-{33F43500-E59E-D5B3-4356-E920A36573FF}" dt="2019-10-16T10:43:04.615" v="3784" actId="1076"/>
        <pc:sldMkLst>
          <pc:docMk/>
          <pc:sldMk cId="3108755083" sldId="258"/>
        </pc:sldMkLst>
        <pc:spChg chg="mod ord">
          <ac:chgData name="Joseph Cox" userId="S::coxj2_18@uni.worc.ac.uk::e677ad48-e7c9-47b2-9e9f-8fd0b33252fd" providerId="AD" clId="Web-{33F43500-E59E-D5B3-4356-E920A36573FF}" dt="2019-10-16T10:38:16.487" v="3707"/>
          <ac:spMkLst>
            <pc:docMk/>
            <pc:sldMk cId="3108755083" sldId="258"/>
            <ac:spMk id="2" creationId="{359C2060-36BB-40BE-83B2-0CD07B9D13B7}"/>
          </ac:spMkLst>
        </pc:spChg>
        <pc:spChg chg="mod ord">
          <ac:chgData name="Joseph Cox" userId="S::coxj2_18@uni.worc.ac.uk::e677ad48-e7c9-47b2-9e9f-8fd0b33252fd" providerId="AD" clId="Web-{33F43500-E59E-D5B3-4356-E920A36573FF}" dt="2019-10-16T10:43:04.615" v="3784" actId="1076"/>
          <ac:spMkLst>
            <pc:docMk/>
            <pc:sldMk cId="3108755083" sldId="258"/>
            <ac:spMk id="3" creationId="{9E9C0269-86AC-4511-A8B6-C4F9CA302AB4}"/>
          </ac:spMkLst>
        </pc:spChg>
      </pc:sldChg>
      <pc:sldChg chg="modSp mod modClrScheme chgLayout">
        <pc:chgData name="Joseph Cox" userId="S::coxj2_18@uni.worc.ac.uk::e677ad48-e7c9-47b2-9e9f-8fd0b33252fd" providerId="AD" clId="Web-{33F43500-E59E-D5B3-4356-E920A36573FF}" dt="2019-10-16T10:43:41.678" v="3792" actId="1076"/>
        <pc:sldMkLst>
          <pc:docMk/>
          <pc:sldMk cId="3838261877" sldId="259"/>
        </pc:sldMkLst>
        <pc:spChg chg="mod ord">
          <ac:chgData name="Joseph Cox" userId="S::coxj2_18@uni.worc.ac.uk::e677ad48-e7c9-47b2-9e9f-8fd0b33252fd" providerId="AD" clId="Web-{33F43500-E59E-D5B3-4356-E920A36573FF}" dt="2019-10-16T10:38:16.487" v="3707"/>
          <ac:spMkLst>
            <pc:docMk/>
            <pc:sldMk cId="3838261877" sldId="259"/>
            <ac:spMk id="2" creationId="{1AD5F93F-A080-43C7-943C-B2CEECD381D9}"/>
          </ac:spMkLst>
        </pc:spChg>
        <pc:spChg chg="mod ord">
          <ac:chgData name="Joseph Cox" userId="S::coxj2_18@uni.worc.ac.uk::e677ad48-e7c9-47b2-9e9f-8fd0b33252fd" providerId="AD" clId="Web-{33F43500-E59E-D5B3-4356-E920A36573FF}" dt="2019-10-16T10:43:41.678" v="3792" actId="1076"/>
          <ac:spMkLst>
            <pc:docMk/>
            <pc:sldMk cId="3838261877" sldId="259"/>
            <ac:spMk id="3" creationId="{1C705730-B1A6-4382-B4BE-A3BBAFBF70F5}"/>
          </ac:spMkLst>
        </pc:spChg>
      </pc:sldChg>
      <pc:sldChg chg="addSp delSp modSp mod setBg modClrScheme chgLayout">
        <pc:chgData name="Joseph Cox" userId="S::coxj2_18@uni.worc.ac.uk::e677ad48-e7c9-47b2-9e9f-8fd0b33252fd" providerId="AD" clId="Web-{33F43500-E59E-D5B3-4356-E920A36573FF}" dt="2019-10-16T10:41:49.927" v="3763" actId="14100"/>
        <pc:sldMkLst>
          <pc:docMk/>
          <pc:sldMk cId="3624826661" sldId="260"/>
        </pc:sldMkLst>
        <pc:spChg chg="mod ord">
          <ac:chgData name="Joseph Cox" userId="S::coxj2_18@uni.worc.ac.uk::e677ad48-e7c9-47b2-9e9f-8fd0b33252fd" providerId="AD" clId="Web-{33F43500-E59E-D5B3-4356-E920A36573FF}" dt="2019-10-16T10:38:16.487" v="3707"/>
          <ac:spMkLst>
            <pc:docMk/>
            <pc:sldMk cId="3624826661" sldId="260"/>
            <ac:spMk id="2" creationId="{A4F3C313-E91D-4386-A178-A08CCCBE82AE}"/>
          </ac:spMkLst>
        </pc:spChg>
        <pc:spChg chg="add del mod ord">
          <ac:chgData name="Joseph Cox" userId="S::coxj2_18@uni.worc.ac.uk::e677ad48-e7c9-47b2-9e9f-8fd0b33252fd" providerId="AD" clId="Web-{33F43500-E59E-D5B3-4356-E920A36573FF}" dt="2019-10-16T10:41:49.927" v="3763" actId="14100"/>
          <ac:spMkLst>
            <pc:docMk/>
            <pc:sldMk cId="3624826661" sldId="260"/>
            <ac:spMk id="3" creationId="{28B24B32-DC83-48C3-93DD-A560F9EBF33A}"/>
          </ac:spMkLst>
        </pc:spChg>
        <pc:spChg chg="add del">
          <ac:chgData name="Joseph Cox" userId="S::coxj2_18@uni.worc.ac.uk::e677ad48-e7c9-47b2-9e9f-8fd0b33252fd" providerId="AD" clId="Web-{33F43500-E59E-D5B3-4356-E920A36573FF}" dt="2019-10-16T10:35:42.689" v="3697"/>
          <ac:spMkLst>
            <pc:docMk/>
            <pc:sldMk cId="3624826661" sldId="260"/>
            <ac:spMk id="7" creationId="{B4F5FA0D-0104-4987-8241-EFF7C85B88DE}"/>
          </ac:spMkLst>
        </pc:spChg>
        <pc:spChg chg="add del">
          <ac:chgData name="Joseph Cox" userId="S::coxj2_18@uni.worc.ac.uk::e677ad48-e7c9-47b2-9e9f-8fd0b33252fd" providerId="AD" clId="Web-{33F43500-E59E-D5B3-4356-E920A36573FF}" dt="2019-10-16T10:35:42.689" v="3697"/>
          <ac:spMkLst>
            <pc:docMk/>
            <pc:sldMk cId="3624826661" sldId="260"/>
            <ac:spMk id="8" creationId="{3B854194-185D-494D-905C-7C7CB2E30F6E}"/>
          </ac:spMkLst>
        </pc:spChg>
        <pc:spChg chg="add del">
          <ac:chgData name="Joseph Cox" userId="S::coxj2_18@uni.worc.ac.uk::e677ad48-e7c9-47b2-9e9f-8fd0b33252fd" providerId="AD" clId="Web-{33F43500-E59E-D5B3-4356-E920A36573FF}" dt="2019-10-16T10:35:12.923" v="3693"/>
          <ac:spMkLst>
            <pc:docMk/>
            <pc:sldMk cId="3624826661" sldId="260"/>
            <ac:spMk id="10" creationId="{46C2E80F-49A6-4372-B103-219D417A55ED}"/>
          </ac:spMkLst>
        </pc:spChg>
        <pc:graphicFrameChg chg="add del">
          <ac:chgData name="Joseph Cox" userId="S::coxj2_18@uni.worc.ac.uk::e677ad48-e7c9-47b2-9e9f-8fd0b33252fd" providerId="AD" clId="Web-{33F43500-E59E-D5B3-4356-E920A36573FF}" dt="2019-10-16T10:35:12.923" v="3693"/>
          <ac:graphicFrameMkLst>
            <pc:docMk/>
            <pc:sldMk cId="3624826661" sldId="260"/>
            <ac:graphicFrameMk id="5" creationId="{D1B015FF-AB9A-43E4-9418-EC4E7E21F367}"/>
          </ac:graphicFrameMkLst>
        </pc:graphicFrameChg>
        <pc:graphicFrameChg chg="add del">
          <ac:chgData name="Joseph Cox" userId="S::coxj2_18@uni.worc.ac.uk::e677ad48-e7c9-47b2-9e9f-8fd0b33252fd" providerId="AD" clId="Web-{33F43500-E59E-D5B3-4356-E920A36573FF}" dt="2019-10-16T10:35:28.095" v="3695"/>
          <ac:graphicFrameMkLst>
            <pc:docMk/>
            <pc:sldMk cId="3624826661" sldId="260"/>
            <ac:graphicFrameMk id="6" creationId="{BC98906E-B29C-4F98-B6D2-6F0F33CE2F02}"/>
          </ac:graphicFrameMkLst>
        </pc:graphicFrameChg>
        <pc:picChg chg="add del">
          <ac:chgData name="Joseph Cox" userId="S::coxj2_18@uni.worc.ac.uk::e677ad48-e7c9-47b2-9e9f-8fd0b33252fd" providerId="AD" clId="Web-{33F43500-E59E-D5B3-4356-E920A36573FF}" dt="2019-10-16T10:35:42.689" v="3697"/>
          <ac:picMkLst>
            <pc:docMk/>
            <pc:sldMk cId="3624826661" sldId="260"/>
            <ac:picMk id="12" creationId="{2897127E-6CEF-446C-BE87-93B7C46E49D1}"/>
          </ac:picMkLst>
        </pc:picChg>
      </pc:sldChg>
      <pc:sldChg chg="del">
        <pc:chgData name="Joseph Cox" userId="S::coxj2_18@uni.worc.ac.uk::e677ad48-e7c9-47b2-9e9f-8fd0b33252fd" providerId="AD" clId="Web-{33F43500-E59E-D5B3-4356-E920A36573FF}" dt="2019-10-16T09:14:46.820" v="538"/>
        <pc:sldMkLst>
          <pc:docMk/>
          <pc:sldMk cId="3981895807" sldId="261"/>
        </pc:sldMkLst>
      </pc:sldChg>
      <pc:sldChg chg="modSp mod modClrScheme chgLayout">
        <pc:chgData name="Joseph Cox" userId="S::coxj2_18@uni.worc.ac.uk::e677ad48-e7c9-47b2-9e9f-8fd0b33252fd" providerId="AD" clId="Web-{33F43500-E59E-D5B3-4356-E920A36573FF}" dt="2019-10-16T10:38:16.487" v="3707"/>
        <pc:sldMkLst>
          <pc:docMk/>
          <pc:sldMk cId="547261220" sldId="262"/>
        </pc:sldMkLst>
        <pc:spChg chg="mod">
          <ac:chgData name="Joseph Cox" userId="S::coxj2_18@uni.worc.ac.uk::e677ad48-e7c9-47b2-9e9f-8fd0b33252fd" providerId="AD" clId="Web-{33F43500-E59E-D5B3-4356-E920A36573FF}" dt="2019-10-16T08:30:44.174" v="4" actId="20577"/>
          <ac:spMkLst>
            <pc:docMk/>
            <pc:sldMk cId="547261220" sldId="262"/>
            <ac:spMk id="2" creationId="{FC859367-A0CA-43F1-AEDC-061252823F6D}"/>
          </ac:spMkLst>
        </pc:spChg>
        <pc:spChg chg="mod">
          <ac:chgData name="Joseph Cox" userId="S::coxj2_18@uni.worc.ac.uk::e677ad48-e7c9-47b2-9e9f-8fd0b33252fd" providerId="AD" clId="Web-{33F43500-E59E-D5B3-4356-E920A36573FF}" dt="2019-10-16T09:58:03.077" v="2458" actId="20577"/>
          <ac:spMkLst>
            <pc:docMk/>
            <pc:sldMk cId="547261220" sldId="262"/>
            <ac:spMk id="3" creationId="{657C3B52-EA15-44AF-AFC1-49EFD7588B33}"/>
          </ac:spMkLst>
        </pc:spChg>
        <pc:spChg chg="mod">
          <ac:chgData name="Joseph Cox" userId="S::coxj2_18@uni.worc.ac.uk::e677ad48-e7c9-47b2-9e9f-8fd0b33252fd" providerId="AD" clId="Web-{33F43500-E59E-D5B3-4356-E920A36573FF}" dt="2019-10-16T10:12:31.380" v="2823" actId="20577"/>
          <ac:spMkLst>
            <pc:docMk/>
            <pc:sldMk cId="547261220" sldId="262"/>
            <ac:spMk id="10" creationId="{86A48C8C-3384-455F-88B3-F0AD17931907}"/>
          </ac:spMkLst>
        </pc:spChg>
        <pc:picChg chg="mod ord">
          <ac:chgData name="Joseph Cox" userId="S::coxj2_18@uni.worc.ac.uk::e677ad48-e7c9-47b2-9e9f-8fd0b33252fd" providerId="AD" clId="Web-{33F43500-E59E-D5B3-4356-E920A36573FF}" dt="2019-10-16T10:38:16.487" v="3707"/>
          <ac:picMkLst>
            <pc:docMk/>
            <pc:sldMk cId="547261220" sldId="262"/>
            <ac:picMk id="4" creationId="{85C11104-5229-44D1-8BDF-AE7E5FC07A04}"/>
          </ac:picMkLst>
        </pc:picChg>
      </pc:sldChg>
      <pc:sldChg chg="modSp del">
        <pc:chgData name="Joseph Cox" userId="S::coxj2_18@uni.worc.ac.uk::e677ad48-e7c9-47b2-9e9f-8fd0b33252fd" providerId="AD" clId="Web-{33F43500-E59E-D5B3-4356-E920A36573FF}" dt="2019-10-16T09:42:57.522" v="1630"/>
        <pc:sldMkLst>
          <pc:docMk/>
          <pc:sldMk cId="2883754095" sldId="263"/>
        </pc:sldMkLst>
        <pc:spChg chg="mod">
          <ac:chgData name="Joseph Cox" userId="S::coxj2_18@uni.worc.ac.uk::e677ad48-e7c9-47b2-9e9f-8fd0b33252fd" providerId="AD" clId="Web-{33F43500-E59E-D5B3-4356-E920A36573FF}" dt="2019-10-16T08:54:47.728" v="494" actId="20577"/>
          <ac:spMkLst>
            <pc:docMk/>
            <pc:sldMk cId="2883754095" sldId="263"/>
            <ac:spMk id="2" creationId="{CBF16E5A-91D6-444C-9E32-28990E992192}"/>
          </ac:spMkLst>
        </pc:spChg>
        <pc:spChg chg="mod">
          <ac:chgData name="Joseph Cox" userId="S::coxj2_18@uni.worc.ac.uk::e677ad48-e7c9-47b2-9e9f-8fd0b33252fd" providerId="AD" clId="Web-{33F43500-E59E-D5B3-4356-E920A36573FF}" dt="2019-10-16T08:43:15.865" v="491" actId="20577"/>
          <ac:spMkLst>
            <pc:docMk/>
            <pc:sldMk cId="2883754095" sldId="263"/>
            <ac:spMk id="7" creationId="{3F24304A-09C0-432F-B89E-49288C6530C4}"/>
          </ac:spMkLst>
        </pc:spChg>
      </pc:sldChg>
      <pc:sldChg chg="modSp mod modClrScheme chgLayout">
        <pc:chgData name="Joseph Cox" userId="S::coxj2_18@uni.worc.ac.uk::e677ad48-e7c9-47b2-9e9f-8fd0b33252fd" providerId="AD" clId="Web-{33F43500-E59E-D5B3-4356-E920A36573FF}" dt="2019-10-16T10:44:05.570" v="3800" actId="20577"/>
        <pc:sldMkLst>
          <pc:docMk/>
          <pc:sldMk cId="2372519028" sldId="264"/>
        </pc:sldMkLst>
        <pc:spChg chg="mod ord">
          <ac:chgData name="Joseph Cox" userId="S::coxj2_18@uni.worc.ac.uk::e677ad48-e7c9-47b2-9e9f-8fd0b33252fd" providerId="AD" clId="Web-{33F43500-E59E-D5B3-4356-E920A36573FF}" dt="2019-10-16T10:38:16.487" v="3707"/>
          <ac:spMkLst>
            <pc:docMk/>
            <pc:sldMk cId="2372519028" sldId="264"/>
            <ac:spMk id="2" creationId="{743A3E91-EDF7-4EB5-A221-7A60F4A7649F}"/>
          </ac:spMkLst>
        </pc:spChg>
        <pc:spChg chg="mod ord">
          <ac:chgData name="Joseph Cox" userId="S::coxj2_18@uni.worc.ac.uk::e677ad48-e7c9-47b2-9e9f-8fd0b33252fd" providerId="AD" clId="Web-{33F43500-E59E-D5B3-4356-E920A36573FF}" dt="2019-10-16T10:44:05.570" v="3800" actId="20577"/>
          <ac:spMkLst>
            <pc:docMk/>
            <pc:sldMk cId="2372519028" sldId="264"/>
            <ac:spMk id="3" creationId="{3C627A94-1D52-452F-8225-14564C26A15F}"/>
          </ac:spMkLst>
        </pc:spChg>
      </pc:sldChg>
      <pc:sldChg chg="modSp del">
        <pc:chgData name="Joseph Cox" userId="S::coxj2_18@uni.worc.ac.uk::e677ad48-e7c9-47b2-9e9f-8fd0b33252fd" providerId="AD" clId="Web-{33F43500-E59E-D5B3-4356-E920A36573FF}" dt="2019-10-16T09:18:48.135" v="671"/>
        <pc:sldMkLst>
          <pc:docMk/>
          <pc:sldMk cId="2471208769" sldId="265"/>
        </pc:sldMkLst>
        <pc:spChg chg="mod">
          <ac:chgData name="Joseph Cox" userId="S::coxj2_18@uni.worc.ac.uk::e677ad48-e7c9-47b2-9e9f-8fd0b33252fd" providerId="AD" clId="Web-{33F43500-E59E-D5B3-4356-E920A36573FF}" dt="2019-10-16T08:37:02.332" v="41" actId="20577"/>
          <ac:spMkLst>
            <pc:docMk/>
            <pc:sldMk cId="2471208769" sldId="265"/>
            <ac:spMk id="6" creationId="{64DFEAED-509D-4884-A821-87B5ED9B3A44}"/>
          </ac:spMkLst>
        </pc:spChg>
      </pc:sldChg>
      <pc:sldChg chg="addSp delSp modSp new mod setBg modClrScheme setClrOvrMap delDesignElem chgLayout">
        <pc:chgData name="Joseph Cox" userId="S::coxj2_18@uni.worc.ac.uk::e677ad48-e7c9-47b2-9e9f-8fd0b33252fd" providerId="AD" clId="Web-{33F43500-E59E-D5B3-4356-E920A36573FF}" dt="2019-10-16T10:57:21.748" v="3803" actId="20577"/>
        <pc:sldMkLst>
          <pc:docMk/>
          <pc:sldMk cId="1659082999" sldId="266"/>
        </pc:sldMkLst>
        <pc:spChg chg="mod ord">
          <ac:chgData name="Joseph Cox" userId="S::coxj2_18@uni.worc.ac.uk::e677ad48-e7c9-47b2-9e9f-8fd0b33252fd" providerId="AD" clId="Web-{33F43500-E59E-D5B3-4356-E920A36573FF}" dt="2019-10-16T10:38:16.487" v="3707"/>
          <ac:spMkLst>
            <pc:docMk/>
            <pc:sldMk cId="1659082999" sldId="266"/>
            <ac:spMk id="2" creationId="{B3E62949-7FCC-42DB-B652-06ABF78FCDD6}"/>
          </ac:spMkLst>
        </pc:spChg>
        <pc:spChg chg="mod ord">
          <ac:chgData name="Joseph Cox" userId="S::coxj2_18@uni.worc.ac.uk::e677ad48-e7c9-47b2-9e9f-8fd0b33252fd" providerId="AD" clId="Web-{33F43500-E59E-D5B3-4356-E920A36573FF}" dt="2019-10-16T10:57:21.748" v="3803" actId="20577"/>
          <ac:spMkLst>
            <pc:docMk/>
            <pc:sldMk cId="1659082999" sldId="266"/>
            <ac:spMk id="3" creationId="{FA1BDA6B-6BBA-4CC4-90FF-676F67EC7980}"/>
          </ac:spMkLst>
        </pc:spChg>
        <pc:spChg chg="add del">
          <ac:chgData name="Joseph Cox" userId="S::coxj2_18@uni.worc.ac.uk::e677ad48-e7c9-47b2-9e9f-8fd0b33252fd" providerId="AD" clId="Web-{33F43500-E59E-D5B3-4356-E920A36573FF}" dt="2019-10-16T10:35:47.908" v="3698"/>
          <ac:spMkLst>
            <pc:docMk/>
            <pc:sldMk cId="1659082999" sldId="266"/>
            <ac:spMk id="14" creationId="{003713C1-2FB2-413B-BF91-3AE41726FB7A}"/>
          </ac:spMkLst>
        </pc:spChg>
        <pc:spChg chg="add del">
          <ac:chgData name="Joseph Cox" userId="S::coxj2_18@uni.worc.ac.uk::e677ad48-e7c9-47b2-9e9f-8fd0b33252fd" providerId="AD" clId="Web-{33F43500-E59E-D5B3-4356-E920A36573FF}" dt="2019-10-16T10:35:47.908" v="3698"/>
          <ac:spMkLst>
            <pc:docMk/>
            <pc:sldMk cId="1659082999" sldId="266"/>
            <ac:spMk id="16" creationId="{90795B4D-5022-4A7F-A01D-8D880B7CDBE6}"/>
          </ac:spMkLst>
        </pc:spChg>
        <pc:spChg chg="add">
          <ac:chgData name="Joseph Cox" userId="S::coxj2_18@uni.worc.ac.uk::e677ad48-e7c9-47b2-9e9f-8fd0b33252fd" providerId="AD" clId="Web-{33F43500-E59E-D5B3-4356-E920A36573FF}" dt="2019-10-16T10:36:27.174" v="3700"/>
          <ac:spMkLst>
            <pc:docMk/>
            <pc:sldMk cId="1659082999" sldId="266"/>
            <ac:spMk id="17" creationId="{6B41991E-FEAE-49BB-BDDD-80639BB61C96}"/>
          </ac:spMkLst>
        </pc:spChg>
        <pc:spChg chg="add del">
          <ac:chgData name="Joseph Cox" userId="S::coxj2_18@uni.worc.ac.uk::e677ad48-e7c9-47b2-9e9f-8fd0b33252fd" providerId="AD" clId="Web-{33F43500-E59E-D5B3-4356-E920A36573FF}" dt="2019-10-16T10:35:47.908" v="3698"/>
          <ac:spMkLst>
            <pc:docMk/>
            <pc:sldMk cId="1659082999" sldId="266"/>
            <ac:spMk id="18" creationId="{AFD19018-DE7C-4796-ADF2-AD2EB0FC0D9C}"/>
          </ac:spMkLst>
        </pc:spChg>
        <pc:spChg chg="add del">
          <ac:chgData name="Joseph Cox" userId="S::coxj2_18@uni.worc.ac.uk::e677ad48-e7c9-47b2-9e9f-8fd0b33252fd" providerId="AD" clId="Web-{33F43500-E59E-D5B3-4356-E920A36573FF}" dt="2019-10-16T10:35:47.908" v="3698"/>
          <ac:spMkLst>
            <pc:docMk/>
            <pc:sldMk cId="1659082999" sldId="266"/>
            <ac:spMk id="20" creationId="{B1A0A2C2-4F85-44AF-8708-8DCA4B550CB8}"/>
          </ac:spMkLst>
        </pc:spChg>
        <pc:spChg chg="del">
          <ac:chgData name="Joseph Cox" userId="S::coxj2_18@uni.worc.ac.uk::e677ad48-e7c9-47b2-9e9f-8fd0b33252fd" providerId="AD" clId="Web-{33F43500-E59E-D5B3-4356-E920A36573FF}" dt="2019-10-16T10:38:16.487" v="3707"/>
          <ac:spMkLst>
            <pc:docMk/>
            <pc:sldMk cId="1659082999" sldId="266"/>
            <ac:spMk id="21" creationId="{A3BAF07C-C39E-42EB-BB22-8D46691D9735}"/>
          </ac:spMkLst>
        </pc:spChg>
        <pc:spChg chg="del">
          <ac:chgData name="Joseph Cox" userId="S::coxj2_18@uni.worc.ac.uk::e677ad48-e7c9-47b2-9e9f-8fd0b33252fd" providerId="AD" clId="Web-{33F43500-E59E-D5B3-4356-E920A36573FF}" dt="2019-10-16T10:38:16.487" v="3707"/>
          <ac:spMkLst>
            <pc:docMk/>
            <pc:sldMk cId="1659082999" sldId="266"/>
            <ac:spMk id="43" creationId="{44C110BA-81E8-4247-853A-5F2B93E92E46}"/>
          </ac:spMkLst>
        </pc:spChg>
        <pc:grpChg chg="del">
          <ac:chgData name="Joseph Cox" userId="S::coxj2_18@uni.worc.ac.uk::e677ad48-e7c9-47b2-9e9f-8fd0b33252fd" providerId="AD" clId="Web-{33F43500-E59E-D5B3-4356-E920A36573FF}" dt="2019-10-16T10:38:16.487" v="3707"/>
          <ac:grpSpMkLst>
            <pc:docMk/>
            <pc:sldMk cId="1659082999" sldId="266"/>
            <ac:grpSpMk id="42" creationId="{D8E9CF54-0466-4261-9E62-0249E60E1886}"/>
          </ac:grpSpMkLst>
        </pc:grpChg>
        <pc:picChg chg="add mod ord modCrop">
          <ac:chgData name="Joseph Cox" userId="S::coxj2_18@uni.worc.ac.uk::e677ad48-e7c9-47b2-9e9f-8fd0b33252fd" providerId="AD" clId="Web-{33F43500-E59E-D5B3-4356-E920A36573FF}" dt="2019-10-16T10:39:22.707" v="3714" actId="1076"/>
          <ac:picMkLst>
            <pc:docMk/>
            <pc:sldMk cId="1659082999" sldId="266"/>
            <ac:picMk id="5" creationId="{1854A37F-26E8-4128-921A-CFDA6BB0AD73}"/>
          </ac:picMkLst>
        </pc:picChg>
        <pc:picChg chg="add del mod modCrop">
          <ac:chgData name="Joseph Cox" userId="S::coxj2_18@uni.worc.ac.uk::e677ad48-e7c9-47b2-9e9f-8fd0b33252fd" providerId="AD" clId="Web-{33F43500-E59E-D5B3-4356-E920A36573FF}" dt="2019-10-16T10:36:37.252" v="3701"/>
          <ac:picMkLst>
            <pc:docMk/>
            <pc:sldMk cId="1659082999" sldId="266"/>
            <ac:picMk id="7" creationId="{2F753455-8CF7-48F1-8A3F-EAEAB40602B7}"/>
          </ac:picMkLst>
        </pc:picChg>
        <pc:picChg chg="add mod modCrop">
          <ac:chgData name="Joseph Cox" userId="S::coxj2_18@uni.worc.ac.uk::e677ad48-e7c9-47b2-9e9f-8fd0b33252fd" providerId="AD" clId="Web-{33F43500-E59E-D5B3-4356-E920A36573FF}" dt="2019-10-16T10:44:17.303" v="3801" actId="1076"/>
          <ac:picMkLst>
            <pc:docMk/>
            <pc:sldMk cId="1659082999" sldId="266"/>
            <ac:picMk id="9" creationId="{1E3116CE-A60A-4FFF-806E-10FE119A0DEA}"/>
          </ac:picMkLst>
        </pc:picChg>
        <pc:picChg chg="add mod modCrop">
          <ac:chgData name="Joseph Cox" userId="S::coxj2_18@uni.worc.ac.uk::e677ad48-e7c9-47b2-9e9f-8fd0b33252fd" providerId="AD" clId="Web-{33F43500-E59E-D5B3-4356-E920A36573FF}" dt="2019-10-16T10:40:55.801" v="3734" actId="14100"/>
          <ac:picMkLst>
            <pc:docMk/>
            <pc:sldMk cId="1659082999" sldId="266"/>
            <ac:picMk id="15" creationId="{36D87B77-026E-4DD5-8D1F-0A9C3DDF78D8}"/>
          </ac:picMkLst>
        </pc:picChg>
        <pc:picChg chg="add mod modCrop">
          <ac:chgData name="Joseph Cox" userId="S::coxj2_18@uni.worc.ac.uk::e677ad48-e7c9-47b2-9e9f-8fd0b33252fd" providerId="AD" clId="Web-{33F43500-E59E-D5B3-4356-E920A36573FF}" dt="2019-10-16T10:40:36.379" v="3729" actId="1076"/>
          <ac:picMkLst>
            <pc:docMk/>
            <pc:sldMk cId="1659082999" sldId="266"/>
            <ac:picMk id="45" creationId="{BCE80AB9-E313-405C-B73E-6E06AD979D61}"/>
          </ac:picMkLst>
        </pc:picChg>
      </pc:sldChg>
      <pc:sldMasterChg chg="del delSldLayout">
        <pc:chgData name="Joseph Cox" userId="S::coxj2_18@uni.worc.ac.uk::e677ad48-e7c9-47b2-9e9f-8fd0b33252fd" providerId="AD" clId="Web-{33F43500-E59E-D5B3-4356-E920A36573FF}" dt="2019-10-16T10:35:47.908" v="3698"/>
        <pc:sldMasterMkLst>
          <pc:docMk/>
          <pc:sldMasterMk cId="4142208256" sldId="2147483648"/>
        </pc:sldMasterMkLst>
        <pc:sldLayoutChg chg="del">
          <pc:chgData name="Joseph Cox" userId="S::coxj2_18@uni.worc.ac.uk::e677ad48-e7c9-47b2-9e9f-8fd0b33252fd" providerId="AD" clId="Web-{33F43500-E59E-D5B3-4356-E920A36573FF}" dt="2019-10-16T10:35:47.908" v="3698"/>
          <pc:sldLayoutMkLst>
            <pc:docMk/>
            <pc:sldMasterMk cId="4142208256" sldId="2147483648"/>
            <pc:sldLayoutMk cId="4250950542" sldId="2147483649"/>
          </pc:sldLayoutMkLst>
        </pc:sldLayoutChg>
        <pc:sldLayoutChg chg="del">
          <pc:chgData name="Joseph Cox" userId="S::coxj2_18@uni.worc.ac.uk::e677ad48-e7c9-47b2-9e9f-8fd0b33252fd" providerId="AD" clId="Web-{33F43500-E59E-D5B3-4356-E920A36573FF}" dt="2019-10-16T10:35:47.908" v="3698"/>
          <pc:sldLayoutMkLst>
            <pc:docMk/>
            <pc:sldMasterMk cId="4142208256" sldId="2147483648"/>
            <pc:sldLayoutMk cId="1041835201" sldId="2147483650"/>
          </pc:sldLayoutMkLst>
        </pc:sldLayoutChg>
        <pc:sldLayoutChg chg="del">
          <pc:chgData name="Joseph Cox" userId="S::coxj2_18@uni.worc.ac.uk::e677ad48-e7c9-47b2-9e9f-8fd0b33252fd" providerId="AD" clId="Web-{33F43500-E59E-D5B3-4356-E920A36573FF}" dt="2019-10-16T10:35:47.908" v="3698"/>
          <pc:sldLayoutMkLst>
            <pc:docMk/>
            <pc:sldMasterMk cId="4142208256" sldId="2147483648"/>
            <pc:sldLayoutMk cId="2561549515" sldId="2147483651"/>
          </pc:sldLayoutMkLst>
        </pc:sldLayoutChg>
        <pc:sldLayoutChg chg="del">
          <pc:chgData name="Joseph Cox" userId="S::coxj2_18@uni.worc.ac.uk::e677ad48-e7c9-47b2-9e9f-8fd0b33252fd" providerId="AD" clId="Web-{33F43500-E59E-D5B3-4356-E920A36573FF}" dt="2019-10-16T10:35:47.908" v="3698"/>
          <pc:sldLayoutMkLst>
            <pc:docMk/>
            <pc:sldMasterMk cId="4142208256" sldId="2147483648"/>
            <pc:sldLayoutMk cId="2343456694" sldId="2147483652"/>
          </pc:sldLayoutMkLst>
        </pc:sldLayoutChg>
        <pc:sldLayoutChg chg="del">
          <pc:chgData name="Joseph Cox" userId="S::coxj2_18@uni.worc.ac.uk::e677ad48-e7c9-47b2-9e9f-8fd0b33252fd" providerId="AD" clId="Web-{33F43500-E59E-D5B3-4356-E920A36573FF}" dt="2019-10-16T10:35:47.908" v="3698"/>
          <pc:sldLayoutMkLst>
            <pc:docMk/>
            <pc:sldMasterMk cId="4142208256" sldId="2147483648"/>
            <pc:sldLayoutMk cId="3573918520" sldId="2147483653"/>
          </pc:sldLayoutMkLst>
        </pc:sldLayoutChg>
        <pc:sldLayoutChg chg="del">
          <pc:chgData name="Joseph Cox" userId="S::coxj2_18@uni.worc.ac.uk::e677ad48-e7c9-47b2-9e9f-8fd0b33252fd" providerId="AD" clId="Web-{33F43500-E59E-D5B3-4356-E920A36573FF}" dt="2019-10-16T10:35:47.908" v="3698"/>
          <pc:sldLayoutMkLst>
            <pc:docMk/>
            <pc:sldMasterMk cId="4142208256" sldId="2147483648"/>
            <pc:sldLayoutMk cId="411001907" sldId="2147483654"/>
          </pc:sldLayoutMkLst>
        </pc:sldLayoutChg>
        <pc:sldLayoutChg chg="del">
          <pc:chgData name="Joseph Cox" userId="S::coxj2_18@uni.worc.ac.uk::e677ad48-e7c9-47b2-9e9f-8fd0b33252fd" providerId="AD" clId="Web-{33F43500-E59E-D5B3-4356-E920A36573FF}" dt="2019-10-16T10:35:47.908" v="3698"/>
          <pc:sldLayoutMkLst>
            <pc:docMk/>
            <pc:sldMasterMk cId="4142208256" sldId="2147483648"/>
            <pc:sldLayoutMk cId="4275435973" sldId="2147483655"/>
          </pc:sldLayoutMkLst>
        </pc:sldLayoutChg>
        <pc:sldLayoutChg chg="del">
          <pc:chgData name="Joseph Cox" userId="S::coxj2_18@uni.worc.ac.uk::e677ad48-e7c9-47b2-9e9f-8fd0b33252fd" providerId="AD" clId="Web-{33F43500-E59E-D5B3-4356-E920A36573FF}" dt="2019-10-16T10:35:47.908" v="3698"/>
          <pc:sldLayoutMkLst>
            <pc:docMk/>
            <pc:sldMasterMk cId="4142208256" sldId="2147483648"/>
            <pc:sldLayoutMk cId="2421890964" sldId="2147483656"/>
          </pc:sldLayoutMkLst>
        </pc:sldLayoutChg>
        <pc:sldLayoutChg chg="del">
          <pc:chgData name="Joseph Cox" userId="S::coxj2_18@uni.worc.ac.uk::e677ad48-e7c9-47b2-9e9f-8fd0b33252fd" providerId="AD" clId="Web-{33F43500-E59E-D5B3-4356-E920A36573FF}" dt="2019-10-16T10:35:47.908" v="3698"/>
          <pc:sldLayoutMkLst>
            <pc:docMk/>
            <pc:sldMasterMk cId="4142208256" sldId="2147483648"/>
            <pc:sldLayoutMk cId="3806062681" sldId="2147483657"/>
          </pc:sldLayoutMkLst>
        </pc:sldLayoutChg>
        <pc:sldLayoutChg chg="del">
          <pc:chgData name="Joseph Cox" userId="S::coxj2_18@uni.worc.ac.uk::e677ad48-e7c9-47b2-9e9f-8fd0b33252fd" providerId="AD" clId="Web-{33F43500-E59E-D5B3-4356-E920A36573FF}" dt="2019-10-16T10:35:47.908" v="3698"/>
          <pc:sldLayoutMkLst>
            <pc:docMk/>
            <pc:sldMasterMk cId="4142208256" sldId="2147483648"/>
            <pc:sldLayoutMk cId="3673451069" sldId="2147483658"/>
          </pc:sldLayoutMkLst>
        </pc:sldLayoutChg>
        <pc:sldLayoutChg chg="del">
          <pc:chgData name="Joseph Cox" userId="S::coxj2_18@uni.worc.ac.uk::e677ad48-e7c9-47b2-9e9f-8fd0b33252fd" providerId="AD" clId="Web-{33F43500-E59E-D5B3-4356-E920A36573FF}" dt="2019-10-16T10:35:47.908" v="3698"/>
          <pc:sldLayoutMkLst>
            <pc:docMk/>
            <pc:sldMasterMk cId="4142208256" sldId="2147483648"/>
            <pc:sldLayoutMk cId="4212134969" sldId="2147483659"/>
          </pc:sldLayoutMkLst>
        </pc:sldLayoutChg>
      </pc:sldMasterChg>
      <pc:sldMasterChg chg="add del addSldLayout delSldLayout modSldLayout">
        <pc:chgData name="Joseph Cox" userId="S::coxj2_18@uni.worc.ac.uk::e677ad48-e7c9-47b2-9e9f-8fd0b33252fd" providerId="AD" clId="Web-{33F43500-E59E-D5B3-4356-E920A36573FF}" dt="2019-10-16T10:36:05.096" v="3699"/>
        <pc:sldMasterMkLst>
          <pc:docMk/>
          <pc:sldMasterMk cId="3147420572" sldId="2147483660"/>
        </pc:sldMasterMkLst>
        <pc:sldLayoutChg chg="add del mod replId">
          <pc:chgData name="Joseph Cox" userId="S::coxj2_18@uni.worc.ac.uk::e677ad48-e7c9-47b2-9e9f-8fd0b33252fd" providerId="AD" clId="Web-{33F43500-E59E-D5B3-4356-E920A36573FF}" dt="2019-10-16T10:36:05.096" v="3699"/>
          <pc:sldLayoutMkLst>
            <pc:docMk/>
            <pc:sldMasterMk cId="3147420572" sldId="2147483660"/>
            <pc:sldLayoutMk cId="1982638529" sldId="2147483661"/>
          </pc:sldLayoutMkLst>
        </pc:sldLayoutChg>
        <pc:sldLayoutChg chg="add del mod replId">
          <pc:chgData name="Joseph Cox" userId="S::coxj2_18@uni.worc.ac.uk::e677ad48-e7c9-47b2-9e9f-8fd0b33252fd" providerId="AD" clId="Web-{33F43500-E59E-D5B3-4356-E920A36573FF}" dt="2019-10-16T10:36:05.096" v="3699"/>
          <pc:sldLayoutMkLst>
            <pc:docMk/>
            <pc:sldMasterMk cId="3147420572" sldId="2147483660"/>
            <pc:sldLayoutMk cId="3998319092" sldId="2147483662"/>
          </pc:sldLayoutMkLst>
        </pc:sldLayoutChg>
        <pc:sldLayoutChg chg="add del mod replId">
          <pc:chgData name="Joseph Cox" userId="S::coxj2_18@uni.worc.ac.uk::e677ad48-e7c9-47b2-9e9f-8fd0b33252fd" providerId="AD" clId="Web-{33F43500-E59E-D5B3-4356-E920A36573FF}" dt="2019-10-16T10:36:05.096" v="3699"/>
          <pc:sldLayoutMkLst>
            <pc:docMk/>
            <pc:sldMasterMk cId="3147420572" sldId="2147483660"/>
            <pc:sldLayoutMk cId="516330496" sldId="2147483663"/>
          </pc:sldLayoutMkLst>
        </pc:sldLayoutChg>
        <pc:sldLayoutChg chg="add del mod replId">
          <pc:chgData name="Joseph Cox" userId="S::coxj2_18@uni.worc.ac.uk::e677ad48-e7c9-47b2-9e9f-8fd0b33252fd" providerId="AD" clId="Web-{33F43500-E59E-D5B3-4356-E920A36573FF}" dt="2019-10-16T10:36:05.096" v="3699"/>
          <pc:sldLayoutMkLst>
            <pc:docMk/>
            <pc:sldMasterMk cId="3147420572" sldId="2147483660"/>
            <pc:sldLayoutMk cId="146901902" sldId="2147483664"/>
          </pc:sldLayoutMkLst>
        </pc:sldLayoutChg>
        <pc:sldLayoutChg chg="add del mod replId">
          <pc:chgData name="Joseph Cox" userId="S::coxj2_18@uni.worc.ac.uk::e677ad48-e7c9-47b2-9e9f-8fd0b33252fd" providerId="AD" clId="Web-{33F43500-E59E-D5B3-4356-E920A36573FF}" dt="2019-10-16T10:36:05.096" v="3699"/>
          <pc:sldLayoutMkLst>
            <pc:docMk/>
            <pc:sldMasterMk cId="3147420572" sldId="2147483660"/>
            <pc:sldLayoutMk cId="562408522" sldId="2147483665"/>
          </pc:sldLayoutMkLst>
        </pc:sldLayoutChg>
        <pc:sldLayoutChg chg="add del mod replId">
          <pc:chgData name="Joseph Cox" userId="S::coxj2_18@uni.worc.ac.uk::e677ad48-e7c9-47b2-9e9f-8fd0b33252fd" providerId="AD" clId="Web-{33F43500-E59E-D5B3-4356-E920A36573FF}" dt="2019-10-16T10:36:05.096" v="3699"/>
          <pc:sldLayoutMkLst>
            <pc:docMk/>
            <pc:sldMasterMk cId="3147420572" sldId="2147483660"/>
            <pc:sldLayoutMk cId="760602208" sldId="2147483666"/>
          </pc:sldLayoutMkLst>
        </pc:sldLayoutChg>
        <pc:sldLayoutChg chg="add del mod replId">
          <pc:chgData name="Joseph Cox" userId="S::coxj2_18@uni.worc.ac.uk::e677ad48-e7c9-47b2-9e9f-8fd0b33252fd" providerId="AD" clId="Web-{33F43500-E59E-D5B3-4356-E920A36573FF}" dt="2019-10-16T10:36:05.096" v="3699"/>
          <pc:sldLayoutMkLst>
            <pc:docMk/>
            <pc:sldMasterMk cId="3147420572" sldId="2147483660"/>
            <pc:sldLayoutMk cId="860025386" sldId="2147483667"/>
          </pc:sldLayoutMkLst>
        </pc:sldLayoutChg>
        <pc:sldLayoutChg chg="add del mod replId">
          <pc:chgData name="Joseph Cox" userId="S::coxj2_18@uni.worc.ac.uk::e677ad48-e7c9-47b2-9e9f-8fd0b33252fd" providerId="AD" clId="Web-{33F43500-E59E-D5B3-4356-E920A36573FF}" dt="2019-10-16T10:36:05.096" v="3699"/>
          <pc:sldLayoutMkLst>
            <pc:docMk/>
            <pc:sldMasterMk cId="3147420572" sldId="2147483660"/>
            <pc:sldLayoutMk cId="2987838564" sldId="2147483668"/>
          </pc:sldLayoutMkLst>
        </pc:sldLayoutChg>
        <pc:sldLayoutChg chg="add del mod replId">
          <pc:chgData name="Joseph Cox" userId="S::coxj2_18@uni.worc.ac.uk::e677ad48-e7c9-47b2-9e9f-8fd0b33252fd" providerId="AD" clId="Web-{33F43500-E59E-D5B3-4356-E920A36573FF}" dt="2019-10-16T10:36:05.096" v="3699"/>
          <pc:sldLayoutMkLst>
            <pc:docMk/>
            <pc:sldMasterMk cId="3147420572" sldId="2147483660"/>
            <pc:sldLayoutMk cId="4142866478" sldId="2147483669"/>
          </pc:sldLayoutMkLst>
        </pc:sldLayoutChg>
        <pc:sldLayoutChg chg="add del mod replId">
          <pc:chgData name="Joseph Cox" userId="S::coxj2_18@uni.worc.ac.uk::e677ad48-e7c9-47b2-9e9f-8fd0b33252fd" providerId="AD" clId="Web-{33F43500-E59E-D5B3-4356-E920A36573FF}" dt="2019-10-16T10:36:05.096" v="3699"/>
          <pc:sldLayoutMkLst>
            <pc:docMk/>
            <pc:sldMasterMk cId="3147420572" sldId="2147483660"/>
            <pc:sldLayoutMk cId="365756276" sldId="2147483670"/>
          </pc:sldLayoutMkLst>
        </pc:sldLayoutChg>
        <pc:sldLayoutChg chg="add del mod replId">
          <pc:chgData name="Joseph Cox" userId="S::coxj2_18@uni.worc.ac.uk::e677ad48-e7c9-47b2-9e9f-8fd0b33252fd" providerId="AD" clId="Web-{33F43500-E59E-D5B3-4356-E920A36573FF}" dt="2019-10-16T10:36:05.096" v="3699"/>
          <pc:sldLayoutMkLst>
            <pc:docMk/>
            <pc:sldMasterMk cId="3147420572" sldId="2147483660"/>
            <pc:sldLayoutMk cId="1342215362" sldId="2147483671"/>
          </pc:sldLayoutMkLst>
        </pc:sldLayoutChg>
      </pc:sldMasterChg>
      <pc:sldMasterChg chg="add addSldLayout modSldLayout">
        <pc:chgData name="Joseph Cox" userId="S::coxj2_18@uni.worc.ac.uk::e677ad48-e7c9-47b2-9e9f-8fd0b33252fd" providerId="AD" clId="Web-{33F43500-E59E-D5B3-4356-E920A36573FF}" dt="2019-10-16T10:36:05.096" v="3699"/>
        <pc:sldMasterMkLst>
          <pc:docMk/>
          <pc:sldMasterMk cId="713713599" sldId="2147483672"/>
        </pc:sldMasterMkLst>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3585377084" sldId="2147483673"/>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1928798912" sldId="2147483674"/>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2021513570" sldId="2147483675"/>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2256182330" sldId="2147483676"/>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278700645" sldId="2147483677"/>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1526995449" sldId="2147483678"/>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41050706" sldId="2147483679"/>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2172406859" sldId="2147483680"/>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3618865913" sldId="2147483681"/>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4168738772" sldId="2147483682"/>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4031248747" sldId="2147483683"/>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3215389939" sldId="2147483684"/>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3595636324" sldId="2147483685"/>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451264960" sldId="2147483686"/>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713474782" sldId="2147483687"/>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575457017" sldId="2147483688"/>
          </pc:sldLayoutMkLst>
        </pc:sldLayoutChg>
        <pc:sldLayoutChg chg="add mod replId">
          <pc:chgData name="Joseph Cox" userId="S::coxj2_18@uni.worc.ac.uk::e677ad48-e7c9-47b2-9e9f-8fd0b33252fd" providerId="AD" clId="Web-{33F43500-E59E-D5B3-4356-E920A36573FF}" dt="2019-10-16T10:36:05.096" v="3699"/>
          <pc:sldLayoutMkLst>
            <pc:docMk/>
            <pc:sldMasterMk cId="713713599" sldId="2147483672"/>
            <pc:sldLayoutMk cId="2809680801" sldId="2147483689"/>
          </pc:sldLayoutMkLst>
        </pc:sldLayoutChg>
      </pc:sldMasterChg>
      <pc:sldMasterChg chg="del delSldLayout">
        <pc:chgData name="Joseph Cox" userId="S::coxj2_18@uni.worc.ac.uk::e677ad48-e7c9-47b2-9e9f-8fd0b33252fd" providerId="AD" clId="Web-{33F43500-E59E-D5B3-4356-E920A36573FF}" dt="2019-10-16T10:37:15.190" v="3706"/>
        <pc:sldMasterMkLst>
          <pc:docMk/>
          <pc:sldMasterMk cId="1411696306" sldId="2147483690"/>
        </pc:sldMasterMkLst>
        <pc:sldLayoutChg chg="del">
          <pc:chgData name="Joseph Cox" userId="S::coxj2_18@uni.worc.ac.uk::e677ad48-e7c9-47b2-9e9f-8fd0b33252fd" providerId="AD" clId="Web-{33F43500-E59E-D5B3-4356-E920A36573FF}" dt="2019-10-16T10:37:15.190" v="3706"/>
          <pc:sldLayoutMkLst>
            <pc:docMk/>
            <pc:sldMasterMk cId="1411696306" sldId="2147483690"/>
            <pc:sldLayoutMk cId="4274206557" sldId="2147483691"/>
          </pc:sldLayoutMkLst>
        </pc:sldLayoutChg>
        <pc:sldLayoutChg chg="del">
          <pc:chgData name="Joseph Cox" userId="S::coxj2_18@uni.worc.ac.uk::e677ad48-e7c9-47b2-9e9f-8fd0b33252fd" providerId="AD" clId="Web-{33F43500-E59E-D5B3-4356-E920A36573FF}" dt="2019-10-16T10:37:15.190" v="3706"/>
          <pc:sldLayoutMkLst>
            <pc:docMk/>
            <pc:sldMasterMk cId="1411696306" sldId="2147483690"/>
            <pc:sldLayoutMk cId="4159270837" sldId="2147483692"/>
          </pc:sldLayoutMkLst>
        </pc:sldLayoutChg>
        <pc:sldLayoutChg chg="del">
          <pc:chgData name="Joseph Cox" userId="S::coxj2_18@uni.worc.ac.uk::e677ad48-e7c9-47b2-9e9f-8fd0b33252fd" providerId="AD" clId="Web-{33F43500-E59E-D5B3-4356-E920A36573FF}" dt="2019-10-16T10:37:15.190" v="3706"/>
          <pc:sldLayoutMkLst>
            <pc:docMk/>
            <pc:sldMasterMk cId="1411696306" sldId="2147483690"/>
            <pc:sldLayoutMk cId="3679874689" sldId="2147483693"/>
          </pc:sldLayoutMkLst>
        </pc:sldLayoutChg>
        <pc:sldLayoutChg chg="del">
          <pc:chgData name="Joseph Cox" userId="S::coxj2_18@uni.worc.ac.uk::e677ad48-e7c9-47b2-9e9f-8fd0b33252fd" providerId="AD" clId="Web-{33F43500-E59E-D5B3-4356-E920A36573FF}" dt="2019-10-16T10:37:15.190" v="3706"/>
          <pc:sldLayoutMkLst>
            <pc:docMk/>
            <pc:sldMasterMk cId="1411696306" sldId="2147483690"/>
            <pc:sldLayoutMk cId="685285473" sldId="2147483694"/>
          </pc:sldLayoutMkLst>
        </pc:sldLayoutChg>
        <pc:sldLayoutChg chg="del">
          <pc:chgData name="Joseph Cox" userId="S::coxj2_18@uni.worc.ac.uk::e677ad48-e7c9-47b2-9e9f-8fd0b33252fd" providerId="AD" clId="Web-{33F43500-E59E-D5B3-4356-E920A36573FF}" dt="2019-10-16T10:37:15.190" v="3706"/>
          <pc:sldLayoutMkLst>
            <pc:docMk/>
            <pc:sldMasterMk cId="1411696306" sldId="2147483690"/>
            <pc:sldLayoutMk cId="105324766" sldId="2147483695"/>
          </pc:sldLayoutMkLst>
        </pc:sldLayoutChg>
        <pc:sldLayoutChg chg="del">
          <pc:chgData name="Joseph Cox" userId="S::coxj2_18@uni.worc.ac.uk::e677ad48-e7c9-47b2-9e9f-8fd0b33252fd" providerId="AD" clId="Web-{33F43500-E59E-D5B3-4356-E920A36573FF}" dt="2019-10-16T10:37:15.190" v="3706"/>
          <pc:sldLayoutMkLst>
            <pc:docMk/>
            <pc:sldMasterMk cId="1411696306" sldId="2147483690"/>
            <pc:sldLayoutMk cId="1133380804" sldId="2147483696"/>
          </pc:sldLayoutMkLst>
        </pc:sldLayoutChg>
        <pc:sldLayoutChg chg="del">
          <pc:chgData name="Joseph Cox" userId="S::coxj2_18@uni.worc.ac.uk::e677ad48-e7c9-47b2-9e9f-8fd0b33252fd" providerId="AD" clId="Web-{33F43500-E59E-D5B3-4356-E920A36573FF}" dt="2019-10-16T10:37:15.190" v="3706"/>
          <pc:sldLayoutMkLst>
            <pc:docMk/>
            <pc:sldMasterMk cId="1411696306" sldId="2147483690"/>
            <pc:sldLayoutMk cId="2421863289" sldId="2147483697"/>
          </pc:sldLayoutMkLst>
        </pc:sldLayoutChg>
        <pc:sldLayoutChg chg="del">
          <pc:chgData name="Joseph Cox" userId="S::coxj2_18@uni.worc.ac.uk::e677ad48-e7c9-47b2-9e9f-8fd0b33252fd" providerId="AD" clId="Web-{33F43500-E59E-D5B3-4356-E920A36573FF}" dt="2019-10-16T10:37:15.190" v="3706"/>
          <pc:sldLayoutMkLst>
            <pc:docMk/>
            <pc:sldMasterMk cId="1411696306" sldId="2147483690"/>
            <pc:sldLayoutMk cId="1302018019" sldId="2147483698"/>
          </pc:sldLayoutMkLst>
        </pc:sldLayoutChg>
        <pc:sldLayoutChg chg="del">
          <pc:chgData name="Joseph Cox" userId="S::coxj2_18@uni.worc.ac.uk::e677ad48-e7c9-47b2-9e9f-8fd0b33252fd" providerId="AD" clId="Web-{33F43500-E59E-D5B3-4356-E920A36573FF}" dt="2019-10-16T10:37:15.190" v="3706"/>
          <pc:sldLayoutMkLst>
            <pc:docMk/>
            <pc:sldMasterMk cId="1411696306" sldId="2147483690"/>
            <pc:sldLayoutMk cId="1356260417" sldId="2147483699"/>
          </pc:sldLayoutMkLst>
        </pc:sldLayoutChg>
        <pc:sldLayoutChg chg="del">
          <pc:chgData name="Joseph Cox" userId="S::coxj2_18@uni.worc.ac.uk::e677ad48-e7c9-47b2-9e9f-8fd0b33252fd" providerId="AD" clId="Web-{33F43500-E59E-D5B3-4356-E920A36573FF}" dt="2019-10-16T10:37:15.190" v="3706"/>
          <pc:sldLayoutMkLst>
            <pc:docMk/>
            <pc:sldMasterMk cId="1411696306" sldId="2147483690"/>
            <pc:sldLayoutMk cId="2810169648" sldId="2147483700"/>
          </pc:sldLayoutMkLst>
        </pc:sldLayoutChg>
        <pc:sldLayoutChg chg="del">
          <pc:chgData name="Joseph Cox" userId="S::coxj2_18@uni.worc.ac.uk::e677ad48-e7c9-47b2-9e9f-8fd0b33252fd" providerId="AD" clId="Web-{33F43500-E59E-D5B3-4356-E920A36573FF}" dt="2019-10-16T10:37:15.190" v="3706"/>
          <pc:sldLayoutMkLst>
            <pc:docMk/>
            <pc:sldMasterMk cId="1411696306" sldId="2147483690"/>
            <pc:sldLayoutMk cId="158392018" sldId="2147483701"/>
          </pc:sldLayoutMkLst>
        </pc:sldLayoutChg>
      </pc:sldMasterChg>
      <pc:sldMasterChg chg="add addSldLayout modSldLayout">
        <pc:chgData name="Joseph Cox" userId="S::coxj2_18@uni.worc.ac.uk::e677ad48-e7c9-47b2-9e9f-8fd0b33252fd" providerId="AD" clId="Web-{33F43500-E59E-D5B3-4356-E920A36573FF}" dt="2019-10-16T10:37:15.190" v="3706"/>
        <pc:sldMasterMkLst>
          <pc:docMk/>
          <pc:sldMasterMk cId="3133632125" sldId="2147483702"/>
        </pc:sldMasterMkLst>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2276144546" sldId="2147483703"/>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2649472757" sldId="2147483704"/>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2934996198" sldId="2147483705"/>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1623260265" sldId="2147483706"/>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1593672167" sldId="2147483707"/>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2466328930" sldId="2147483708"/>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3656006569" sldId="2147483709"/>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1234077156" sldId="2147483710"/>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2938244154" sldId="2147483711"/>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2517466071" sldId="2147483712"/>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2906606773" sldId="2147483713"/>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53598256" sldId="2147483714"/>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1465456698" sldId="2147483715"/>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1732048233" sldId="2147483716"/>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1632523365" sldId="2147483717"/>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63497323" sldId="2147483718"/>
          </pc:sldLayoutMkLst>
        </pc:sldLayoutChg>
        <pc:sldLayoutChg chg="add mod replId">
          <pc:chgData name="Joseph Cox" userId="S::coxj2_18@uni.worc.ac.uk::e677ad48-e7c9-47b2-9e9f-8fd0b33252fd" providerId="AD" clId="Web-{33F43500-E59E-D5B3-4356-E920A36573FF}" dt="2019-10-16T10:37:15.190" v="3706"/>
          <pc:sldLayoutMkLst>
            <pc:docMk/>
            <pc:sldMasterMk cId="3133632125" sldId="2147483702"/>
            <pc:sldLayoutMk cId="3948484410" sldId="2147483719"/>
          </pc:sldLayoutMkLst>
        </pc:sldLayoutChg>
      </pc:sldMasterChg>
      <pc:sldMasterChg chg="del delSldLayout">
        <pc:chgData name="Joseph Cox" userId="S::coxj2_18@uni.worc.ac.uk::e677ad48-e7c9-47b2-9e9f-8fd0b33252fd" providerId="AD" clId="Web-{33F43500-E59E-D5B3-4356-E920A36573FF}" dt="2019-10-16T10:38:16.487" v="3707"/>
        <pc:sldMasterMkLst>
          <pc:docMk/>
          <pc:sldMasterMk cId="3912983205" sldId="2147483732"/>
        </pc:sldMasterMkLst>
        <pc:sldLayoutChg chg="del">
          <pc:chgData name="Joseph Cox" userId="S::coxj2_18@uni.worc.ac.uk::e677ad48-e7c9-47b2-9e9f-8fd0b33252fd" providerId="AD" clId="Web-{33F43500-E59E-D5B3-4356-E920A36573FF}" dt="2019-10-16T10:38:16.487" v="3707"/>
          <pc:sldLayoutMkLst>
            <pc:docMk/>
            <pc:sldMasterMk cId="3912983205" sldId="2147483732"/>
            <pc:sldLayoutMk cId="3447025051" sldId="2147483733"/>
          </pc:sldLayoutMkLst>
        </pc:sldLayoutChg>
        <pc:sldLayoutChg chg="del">
          <pc:chgData name="Joseph Cox" userId="S::coxj2_18@uni.worc.ac.uk::e677ad48-e7c9-47b2-9e9f-8fd0b33252fd" providerId="AD" clId="Web-{33F43500-E59E-D5B3-4356-E920A36573FF}" dt="2019-10-16T10:38:16.487" v="3707"/>
          <pc:sldLayoutMkLst>
            <pc:docMk/>
            <pc:sldMasterMk cId="3912983205" sldId="2147483732"/>
            <pc:sldLayoutMk cId="3223037344" sldId="2147483734"/>
          </pc:sldLayoutMkLst>
        </pc:sldLayoutChg>
        <pc:sldLayoutChg chg="del">
          <pc:chgData name="Joseph Cox" userId="S::coxj2_18@uni.worc.ac.uk::e677ad48-e7c9-47b2-9e9f-8fd0b33252fd" providerId="AD" clId="Web-{33F43500-E59E-D5B3-4356-E920A36573FF}" dt="2019-10-16T10:38:16.487" v="3707"/>
          <pc:sldLayoutMkLst>
            <pc:docMk/>
            <pc:sldMasterMk cId="3912983205" sldId="2147483732"/>
            <pc:sldLayoutMk cId="157560104" sldId="2147483735"/>
          </pc:sldLayoutMkLst>
        </pc:sldLayoutChg>
        <pc:sldLayoutChg chg="del">
          <pc:chgData name="Joseph Cox" userId="S::coxj2_18@uni.worc.ac.uk::e677ad48-e7c9-47b2-9e9f-8fd0b33252fd" providerId="AD" clId="Web-{33F43500-E59E-D5B3-4356-E920A36573FF}" dt="2019-10-16T10:38:16.487" v="3707"/>
          <pc:sldLayoutMkLst>
            <pc:docMk/>
            <pc:sldMasterMk cId="3912983205" sldId="2147483732"/>
            <pc:sldLayoutMk cId="3298360052" sldId="2147483736"/>
          </pc:sldLayoutMkLst>
        </pc:sldLayoutChg>
        <pc:sldLayoutChg chg="del">
          <pc:chgData name="Joseph Cox" userId="S::coxj2_18@uni.worc.ac.uk::e677ad48-e7c9-47b2-9e9f-8fd0b33252fd" providerId="AD" clId="Web-{33F43500-E59E-D5B3-4356-E920A36573FF}" dt="2019-10-16T10:38:16.487" v="3707"/>
          <pc:sldLayoutMkLst>
            <pc:docMk/>
            <pc:sldMasterMk cId="3912983205" sldId="2147483732"/>
            <pc:sldLayoutMk cId="1722996857" sldId="2147483737"/>
          </pc:sldLayoutMkLst>
        </pc:sldLayoutChg>
        <pc:sldLayoutChg chg="del">
          <pc:chgData name="Joseph Cox" userId="S::coxj2_18@uni.worc.ac.uk::e677ad48-e7c9-47b2-9e9f-8fd0b33252fd" providerId="AD" clId="Web-{33F43500-E59E-D5B3-4356-E920A36573FF}" dt="2019-10-16T10:38:16.487" v="3707"/>
          <pc:sldLayoutMkLst>
            <pc:docMk/>
            <pc:sldMasterMk cId="3912983205" sldId="2147483732"/>
            <pc:sldLayoutMk cId="3006209916" sldId="2147483738"/>
          </pc:sldLayoutMkLst>
        </pc:sldLayoutChg>
        <pc:sldLayoutChg chg="del">
          <pc:chgData name="Joseph Cox" userId="S::coxj2_18@uni.worc.ac.uk::e677ad48-e7c9-47b2-9e9f-8fd0b33252fd" providerId="AD" clId="Web-{33F43500-E59E-D5B3-4356-E920A36573FF}" dt="2019-10-16T10:38:16.487" v="3707"/>
          <pc:sldLayoutMkLst>
            <pc:docMk/>
            <pc:sldMasterMk cId="3912983205" sldId="2147483732"/>
            <pc:sldLayoutMk cId="3881868404" sldId="2147483739"/>
          </pc:sldLayoutMkLst>
        </pc:sldLayoutChg>
        <pc:sldLayoutChg chg="del">
          <pc:chgData name="Joseph Cox" userId="S::coxj2_18@uni.worc.ac.uk::e677ad48-e7c9-47b2-9e9f-8fd0b33252fd" providerId="AD" clId="Web-{33F43500-E59E-D5B3-4356-E920A36573FF}" dt="2019-10-16T10:38:16.487" v="3707"/>
          <pc:sldLayoutMkLst>
            <pc:docMk/>
            <pc:sldMasterMk cId="3912983205" sldId="2147483732"/>
            <pc:sldLayoutMk cId="3895788457" sldId="2147483740"/>
          </pc:sldLayoutMkLst>
        </pc:sldLayoutChg>
        <pc:sldLayoutChg chg="del">
          <pc:chgData name="Joseph Cox" userId="S::coxj2_18@uni.worc.ac.uk::e677ad48-e7c9-47b2-9e9f-8fd0b33252fd" providerId="AD" clId="Web-{33F43500-E59E-D5B3-4356-E920A36573FF}" dt="2019-10-16T10:38:16.487" v="3707"/>
          <pc:sldLayoutMkLst>
            <pc:docMk/>
            <pc:sldMasterMk cId="3912983205" sldId="2147483732"/>
            <pc:sldLayoutMk cId="3689941693" sldId="2147483741"/>
          </pc:sldLayoutMkLst>
        </pc:sldLayoutChg>
        <pc:sldLayoutChg chg="del">
          <pc:chgData name="Joseph Cox" userId="S::coxj2_18@uni.worc.ac.uk::e677ad48-e7c9-47b2-9e9f-8fd0b33252fd" providerId="AD" clId="Web-{33F43500-E59E-D5B3-4356-E920A36573FF}" dt="2019-10-16T10:38:16.487" v="3707"/>
          <pc:sldLayoutMkLst>
            <pc:docMk/>
            <pc:sldMasterMk cId="3912983205" sldId="2147483732"/>
            <pc:sldLayoutMk cId="3702932106" sldId="2147483742"/>
          </pc:sldLayoutMkLst>
        </pc:sldLayoutChg>
        <pc:sldLayoutChg chg="del">
          <pc:chgData name="Joseph Cox" userId="S::coxj2_18@uni.worc.ac.uk::e677ad48-e7c9-47b2-9e9f-8fd0b33252fd" providerId="AD" clId="Web-{33F43500-E59E-D5B3-4356-E920A36573FF}" dt="2019-10-16T10:38:16.487" v="3707"/>
          <pc:sldLayoutMkLst>
            <pc:docMk/>
            <pc:sldMasterMk cId="3912983205" sldId="2147483732"/>
            <pc:sldLayoutMk cId="2727676800" sldId="2147483743"/>
          </pc:sldLayoutMkLst>
        </pc:sldLayoutChg>
      </pc:sldMasterChg>
      <pc:sldMasterChg chg="add addSldLayout modSldLayout">
        <pc:chgData name="Joseph Cox" userId="S::coxj2_18@uni.worc.ac.uk::e677ad48-e7c9-47b2-9e9f-8fd0b33252fd" providerId="AD" clId="Web-{33F43500-E59E-D5B3-4356-E920A36573FF}" dt="2019-10-16T10:38:16.487" v="3707"/>
        <pc:sldMasterMkLst>
          <pc:docMk/>
          <pc:sldMasterMk cId="3118443365" sldId="2147483744"/>
        </pc:sldMasterMkLst>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1533070384" sldId="2147483745"/>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92923029" sldId="2147483746"/>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3972193345" sldId="2147483747"/>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3935237350" sldId="2147483748"/>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1306312725" sldId="2147483749"/>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877632334" sldId="2147483750"/>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2001659941" sldId="2147483751"/>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3597579438" sldId="2147483752"/>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3170414283" sldId="2147483753"/>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2740584436" sldId="2147483754"/>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4205656338" sldId="2147483755"/>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1989737396" sldId="2147483756"/>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1069859910" sldId="2147483757"/>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1213485128" sldId="2147483758"/>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503423651" sldId="2147483759"/>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4065687821" sldId="2147483760"/>
          </pc:sldLayoutMkLst>
        </pc:sldLayoutChg>
        <pc:sldLayoutChg chg="add mod replId">
          <pc:chgData name="Joseph Cox" userId="S::coxj2_18@uni.worc.ac.uk::e677ad48-e7c9-47b2-9e9f-8fd0b33252fd" providerId="AD" clId="Web-{33F43500-E59E-D5B3-4356-E920A36573FF}" dt="2019-10-16T10:38:16.487" v="3707"/>
          <pc:sldLayoutMkLst>
            <pc:docMk/>
            <pc:sldMasterMk cId="3118443365" sldId="2147483744"/>
            <pc:sldLayoutMk cId="580967679" sldId="2147483761"/>
          </pc:sldLayoutMkLst>
        </pc:sldLayoutChg>
      </pc:sldMasterChg>
    </pc:docChg>
  </pc:docChgLst>
  <pc:docChgLst>
    <pc:chgData name="Ryan Coles" userId="S::colr2_18@uni.worc.ac.uk::53057fec-e433-4793-aeb8-ecf71372cc17" providerId="AD" clId="Web-{573025FB-10B5-471D-B3E7-41BF302874E4}"/>
    <pc:docChg chg="modSld">
      <pc:chgData name="Ryan Coles" userId="S::colr2_18@uni.worc.ac.uk::53057fec-e433-4793-aeb8-ecf71372cc17" providerId="AD" clId="Web-{573025FB-10B5-471D-B3E7-41BF302874E4}" dt="2019-10-17T13:47:11.399" v="44" actId="14100"/>
      <pc:docMkLst>
        <pc:docMk/>
      </pc:docMkLst>
      <pc:sldChg chg="modSp">
        <pc:chgData name="Ryan Coles" userId="S::colr2_18@uni.worc.ac.uk::53057fec-e433-4793-aeb8-ecf71372cc17" providerId="AD" clId="Web-{573025FB-10B5-471D-B3E7-41BF302874E4}" dt="2019-10-17T13:47:11.399" v="44" actId="14100"/>
        <pc:sldMkLst>
          <pc:docMk/>
          <pc:sldMk cId="1659082999" sldId="266"/>
        </pc:sldMkLst>
        <pc:spChg chg="mod">
          <ac:chgData name="Ryan Coles" userId="S::colr2_18@uni.worc.ac.uk::53057fec-e433-4793-aeb8-ecf71372cc17" providerId="AD" clId="Web-{573025FB-10B5-471D-B3E7-41BF302874E4}" dt="2019-10-17T13:14:11.852" v="0" actId="1076"/>
          <ac:spMkLst>
            <pc:docMk/>
            <pc:sldMk cId="1659082999" sldId="266"/>
            <ac:spMk id="2" creationId="{B3E62949-7FCC-42DB-B652-06ABF78FCDD6}"/>
          </ac:spMkLst>
        </pc:spChg>
        <pc:spChg chg="mod">
          <ac:chgData name="Ryan Coles" userId="S::colr2_18@uni.worc.ac.uk::53057fec-e433-4793-aeb8-ecf71372cc17" providerId="AD" clId="Web-{573025FB-10B5-471D-B3E7-41BF302874E4}" dt="2019-10-17T13:47:11.399" v="44" actId="14100"/>
          <ac:spMkLst>
            <pc:docMk/>
            <pc:sldMk cId="1659082999" sldId="266"/>
            <ac:spMk id="3" creationId="{FA1BDA6B-6BBA-4CC4-90FF-676F67EC7980}"/>
          </ac:spMkLst>
        </pc:spChg>
        <pc:picChg chg="mod">
          <ac:chgData name="Ryan Coles" userId="S::colr2_18@uni.worc.ac.uk::53057fec-e433-4793-aeb8-ecf71372cc17" providerId="AD" clId="Web-{573025FB-10B5-471D-B3E7-41BF302874E4}" dt="2019-10-17T13:14:18.478" v="1" actId="1076"/>
          <ac:picMkLst>
            <pc:docMk/>
            <pc:sldMk cId="1659082999" sldId="266"/>
            <ac:picMk id="5" creationId="{1854A37F-26E8-4128-921A-CFDA6BB0AD73}"/>
          </ac:picMkLst>
        </pc:picChg>
      </pc:sldChg>
    </pc:docChg>
  </pc:docChgLst>
  <pc:docChgLst>
    <pc:chgData name="Ryan Coles" userId="S::colr2_18@uni.worc.ac.uk::53057fec-e433-4793-aeb8-ecf71372cc17" providerId="AD" clId="Web-{3B298AFE-CA16-46DD-789D-ECF2ED3EC2B6}"/>
    <pc:docChg chg="modSld">
      <pc:chgData name="Ryan Coles" userId="S::colr2_18@uni.worc.ac.uk::53057fec-e433-4793-aeb8-ecf71372cc17" providerId="AD" clId="Web-{3B298AFE-CA16-46DD-789D-ECF2ED3EC2B6}" dt="2019-10-16T10:57:14.147" v="2" actId="14100"/>
      <pc:docMkLst>
        <pc:docMk/>
      </pc:docMkLst>
      <pc:sldChg chg="modSp">
        <pc:chgData name="Ryan Coles" userId="S::colr2_18@uni.worc.ac.uk::53057fec-e433-4793-aeb8-ecf71372cc17" providerId="AD" clId="Web-{3B298AFE-CA16-46DD-789D-ECF2ED3EC2B6}" dt="2019-10-16T10:57:14.147" v="2" actId="14100"/>
        <pc:sldMkLst>
          <pc:docMk/>
          <pc:sldMk cId="3108755083" sldId="258"/>
        </pc:sldMkLst>
        <pc:spChg chg="mod">
          <ac:chgData name="Ryan Coles" userId="S::colr2_18@uni.worc.ac.uk::53057fec-e433-4793-aeb8-ecf71372cc17" providerId="AD" clId="Web-{3B298AFE-CA16-46DD-789D-ECF2ED3EC2B6}" dt="2019-10-16T10:57:14.147" v="2" actId="14100"/>
          <ac:spMkLst>
            <pc:docMk/>
            <pc:sldMk cId="3108755083" sldId="258"/>
            <ac:spMk id="3" creationId="{9E9C0269-86AC-4511-A8B6-C4F9CA302AB4}"/>
          </ac:spMkLst>
        </pc:spChg>
      </pc:sldChg>
      <pc:sldChg chg="modSp">
        <pc:chgData name="Ryan Coles" userId="S::colr2_18@uni.worc.ac.uk::53057fec-e433-4793-aeb8-ecf71372cc17" providerId="AD" clId="Web-{3B298AFE-CA16-46DD-789D-ECF2ED3EC2B6}" dt="2019-10-16T10:52:41.807" v="1" actId="1076"/>
        <pc:sldMkLst>
          <pc:docMk/>
          <pc:sldMk cId="1659082999" sldId="266"/>
        </pc:sldMkLst>
        <pc:picChg chg="mod">
          <ac:chgData name="Ryan Coles" userId="S::colr2_18@uni.worc.ac.uk::53057fec-e433-4793-aeb8-ecf71372cc17" providerId="AD" clId="Web-{3B298AFE-CA16-46DD-789D-ECF2ED3EC2B6}" dt="2019-10-16T10:52:41.807" v="1" actId="1076"/>
          <ac:picMkLst>
            <pc:docMk/>
            <pc:sldMk cId="1659082999" sldId="266"/>
            <ac:picMk id="5" creationId="{1854A37F-26E8-4128-921A-CFDA6BB0AD73}"/>
          </ac:picMkLst>
        </pc:picChg>
      </pc:sldChg>
    </pc:docChg>
  </pc:docChgLst>
</pc:chgInfo>
</file>

<file path=ppt/media/image1.jpe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10/17/2019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533070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10/17/2019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740584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2056563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19897373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0698599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10/17/2019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2134851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10/17/2019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5034236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10/17/2019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0656878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10/17/2019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580967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4509A250-FF31-4206-8172-F9D3106AACB1}" type="datetimeFigureOut">
              <a:rPr lang="en-US" dirty="0"/>
              <a:t>10/17/2019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92923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10/17/2019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9721933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96027F-7875-4030-9381-8BD8C4F21935}" type="datetimeFigureOut">
              <a:rPr lang="en-US" dirty="0"/>
              <a:t>10/17/2019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935237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96027F-7875-4030-9381-8BD8C4F21935}" type="datetimeFigureOut">
              <a:rPr lang="en-US" dirty="0"/>
              <a:t>10/17/2019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306312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10/17/2019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877632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10/17/2019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00165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10/17/2019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5975794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10/17/2019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170414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10/17/2019</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a:p>
        </p:txBody>
      </p:sp>
    </p:spTree>
    <p:extLst>
      <p:ext uri="{BB962C8B-B14F-4D97-AF65-F5344CB8AC3E}">
        <p14:creationId xmlns:p14="http://schemas.microsoft.com/office/powerpoint/2010/main" val="3118443365"/>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3" Type="http://schemas.openxmlformats.org/officeDocument/2006/relationships/hyperlink" Target="https://filmora.wondershare.com/infographic/video-game-trends-and-stats.html" TargetMode="External"/><Relationship Id="rId7" Type="http://schemas.openxmlformats.org/officeDocument/2006/relationships/hyperlink" Target="https://www.tandfonline.com/doi/full/10.1080/2331186X.2018.1437671" TargetMode="Externa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hyperlink" Target="https://resources.newzoo.com/hubfs/Reports/Newzoo_2018_Global_Games_Market_Report_Light.pdf?utm_campaign=Games%20Market%20Report&amp;utm_medium=email&amp;_hsenc=p2ANqtz-93Xu8VqDs6szT503OsLWrNNaKrt0gC8gEVhgGWm4HCOdz_4JcVHLNfcA8Eo33XqdhwnBW-dVGouT3Th4F0FOyfGAlYfQ&amp;_hsmi=63907018&amp;utm_content=63906677&amp;utm_source=hs_email&amp;hsCtaTracking=ffa42eb3-9f57-4ca1-bccb-425a3cd98d81|075c1c69-ce55-4aba-9c03-5d441d779476" TargetMode="External"/><Relationship Id="rId5" Type="http://schemas.openxmlformats.org/officeDocument/2006/relationships/hyperlink" Target="https://www.isfe.eu/wp-content/uploads/2018/11/euro_summary_-_isfe_consumer_study.pdf" TargetMode="External"/><Relationship Id="rId4" Type="http://schemas.openxmlformats.org/officeDocument/2006/relationships/hyperlink" Target="https://quanticfoundry.com/2016/07/21/social-gam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B4228-09E4-462A-9B49-07B3B3C5D2D5}"/>
              </a:ext>
            </a:extLst>
          </p:cNvPr>
          <p:cNvSpPr>
            <a:spLocks noGrp="1"/>
          </p:cNvSpPr>
          <p:nvPr>
            <p:ph type="ctrTitle"/>
          </p:nvPr>
        </p:nvSpPr>
        <p:spPr/>
        <p:txBody>
          <a:bodyPr/>
          <a:lstStyle/>
          <a:p>
            <a:r>
              <a:rPr lang="pl-PL">
                <a:latin typeface="Calibri"/>
                <a:cs typeface="Calibri Light"/>
              </a:rPr>
              <a:t>Cox Incorporated</a:t>
            </a:r>
            <a:endParaRPr lang="pl-PL">
              <a:latin typeface="Calibri"/>
              <a:cs typeface="Calibri"/>
            </a:endParaRPr>
          </a:p>
        </p:txBody>
      </p:sp>
      <p:sp>
        <p:nvSpPr>
          <p:cNvPr id="3" name="Subtitle 2">
            <a:extLst>
              <a:ext uri="{FF2B5EF4-FFF2-40B4-BE49-F238E27FC236}">
                <a16:creationId xmlns:a16="http://schemas.microsoft.com/office/drawing/2014/main" id="{6C16A73F-7CE5-4EC7-8C52-0B37BF4124A9}"/>
              </a:ext>
            </a:extLst>
          </p:cNvPr>
          <p:cNvSpPr>
            <a:spLocks noGrp="1"/>
          </p:cNvSpPr>
          <p:nvPr>
            <p:ph type="subTitle" idx="1"/>
          </p:nvPr>
        </p:nvSpPr>
        <p:spPr/>
        <p:txBody>
          <a:bodyPr vert="horz" lIns="91440" tIns="45720" rIns="91440" bIns="45720" rtlCol="0" anchor="t">
            <a:normAutofit/>
          </a:bodyPr>
          <a:lstStyle/>
          <a:p>
            <a:r>
              <a:rPr lang="pl-PL">
                <a:latin typeface="Calibri Light"/>
                <a:cs typeface="Calibri"/>
              </a:rPr>
              <a:t>Ryan, Piotr and Joseph (Cox)</a:t>
            </a:r>
            <a:endParaRPr lang="pl-PL">
              <a:latin typeface="Calibri Light"/>
              <a:cs typeface="Calibri Light"/>
            </a:endParaRPr>
          </a:p>
        </p:txBody>
      </p:sp>
    </p:spTree>
    <p:custDataLst>
      <p:tags r:id="rId1"/>
    </p:custDataLst>
    <p:extLst>
      <p:ext uri="{BB962C8B-B14F-4D97-AF65-F5344CB8AC3E}">
        <p14:creationId xmlns:p14="http://schemas.microsoft.com/office/powerpoint/2010/main" val="4497189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3C313-E91D-4386-A178-A08CCCBE82AE}"/>
              </a:ext>
            </a:extLst>
          </p:cNvPr>
          <p:cNvSpPr>
            <a:spLocks noGrp="1"/>
          </p:cNvSpPr>
          <p:nvPr>
            <p:ph type="title"/>
          </p:nvPr>
        </p:nvSpPr>
        <p:spPr/>
        <p:txBody>
          <a:bodyPr/>
          <a:lstStyle/>
          <a:p>
            <a:r>
              <a:rPr lang="en-US">
                <a:latin typeface="Calibri"/>
                <a:cs typeface="Calibri"/>
              </a:rPr>
              <a:t>A definition of the target audience and how our project satisfies them</a:t>
            </a:r>
            <a:endParaRPr lang="pl-PL">
              <a:latin typeface="Calibri"/>
              <a:cs typeface="Calibri"/>
            </a:endParaRPr>
          </a:p>
        </p:txBody>
      </p:sp>
      <p:sp>
        <p:nvSpPr>
          <p:cNvPr id="3" name="Content Placeholder 2">
            <a:extLst>
              <a:ext uri="{FF2B5EF4-FFF2-40B4-BE49-F238E27FC236}">
                <a16:creationId xmlns:a16="http://schemas.microsoft.com/office/drawing/2014/main" id="{28B24B32-DC83-48C3-93DD-A560F9EBF33A}"/>
              </a:ext>
            </a:extLst>
          </p:cNvPr>
          <p:cNvSpPr>
            <a:spLocks noGrp="1"/>
          </p:cNvSpPr>
          <p:nvPr>
            <p:ph idx="1"/>
          </p:nvPr>
        </p:nvSpPr>
        <p:spPr>
          <a:xfrm>
            <a:off x="520607" y="2052918"/>
            <a:ext cx="11474587" cy="4571998"/>
          </a:xfrm>
        </p:spPr>
        <p:txBody>
          <a:bodyPr vert="horz" lIns="91440" tIns="45720" rIns="91440" bIns="45720" rtlCol="0" anchor="t">
            <a:normAutofit lnSpcReduction="10000"/>
          </a:bodyPr>
          <a:lstStyle/>
          <a:p>
            <a:r>
              <a:rPr lang="en-GB" sz="2000" dirty="0">
                <a:latin typeface="Calibri Light"/>
                <a:cs typeface="Calibri Light"/>
              </a:rPr>
              <a:t>The target audience for our game is people from 14 to </a:t>
            </a:r>
            <a:r>
              <a:rPr lang="en-GB" dirty="0">
                <a:latin typeface="Calibri Light"/>
                <a:cs typeface="Calibri Light"/>
              </a:rPr>
              <a:t>18.</a:t>
            </a:r>
            <a:endParaRPr lang="en-GB" sz="2000" dirty="0">
              <a:latin typeface="Calibri Light"/>
              <a:cs typeface="Calibri Light"/>
            </a:endParaRPr>
          </a:p>
          <a:p>
            <a:r>
              <a:rPr lang="en-GB" sz="2000" dirty="0">
                <a:latin typeface="Calibri Light"/>
                <a:cs typeface="Calibri Light"/>
              </a:rPr>
              <a:t>The main goal is to present the treatments that have been used in the hospital in Victorian times, by creating a top down surgery simulation game with a mix of humour to keep players interest. </a:t>
            </a:r>
          </a:p>
          <a:p>
            <a:r>
              <a:rPr lang="en-GB" sz="2000" dirty="0">
                <a:latin typeface="Calibri Light"/>
                <a:cs typeface="Calibri Light"/>
              </a:rPr>
              <a:t>We are educating users not by using text based or quiz games, but keeping their interest using their reaction and multitasking capabilities.</a:t>
            </a:r>
          </a:p>
          <a:p>
            <a:r>
              <a:rPr lang="en-GB" sz="2000" dirty="0">
                <a:latin typeface="Calibri Light"/>
                <a:cs typeface="Calibri Light"/>
              </a:rPr>
              <a:t>Patrick E. Turner's report (Turner, 2018) states that games are a great help for young people in regards to learning, so if our target audience goes and plays our game, they will have a greater comprehension of the things they have learnt throughout the infirmary tour.</a:t>
            </a:r>
          </a:p>
          <a:p>
            <a:r>
              <a:rPr lang="en-GB" sz="2000" dirty="0">
                <a:latin typeface="Calibri Light"/>
                <a:cs typeface="Calibri"/>
              </a:rPr>
              <a:t>According to ISFE's report (ISFE, 2012):</a:t>
            </a:r>
            <a:endParaRPr lang="en-GB" sz="2000" dirty="0">
              <a:latin typeface="Calibri Light"/>
              <a:ea typeface="+mn-lt"/>
              <a:cs typeface="+mn-lt"/>
            </a:endParaRPr>
          </a:p>
          <a:p>
            <a:pPr lvl="1"/>
            <a:r>
              <a:rPr lang="en-GB" sz="1600" dirty="0">
                <a:latin typeface="Calibri Light"/>
                <a:ea typeface="+mn-lt"/>
                <a:cs typeface="+mn-lt"/>
              </a:rPr>
              <a:t>61% of parents have children who play video games</a:t>
            </a:r>
          </a:p>
          <a:p>
            <a:pPr lvl="1"/>
            <a:r>
              <a:rPr lang="en-GB" sz="1600" dirty="0">
                <a:latin typeface="Calibri Light"/>
                <a:ea typeface="+mn-lt"/>
                <a:cs typeface="+mn-lt"/>
              </a:rPr>
              <a:t>70% of parents believe their children have more fun playing games</a:t>
            </a:r>
          </a:p>
          <a:p>
            <a:pPr lvl="1"/>
            <a:r>
              <a:rPr lang="en-GB" sz="1600" dirty="0">
                <a:latin typeface="Calibri Light"/>
                <a:ea typeface="+mn-lt"/>
                <a:cs typeface="+mn-lt"/>
              </a:rPr>
              <a:t>55% of parents believe their children develop more skills while playing video games</a:t>
            </a:r>
          </a:p>
          <a:p>
            <a:pPr lvl="1"/>
            <a:r>
              <a:rPr lang="en-GB" sz="1600" dirty="0">
                <a:latin typeface="Calibri Light"/>
                <a:ea typeface="+mn-lt"/>
                <a:cs typeface="+mn-lt"/>
              </a:rPr>
              <a:t>39% of parents believe their children are more creative as a result of games</a:t>
            </a:r>
          </a:p>
          <a:p>
            <a:endParaRPr lang="en-GB" dirty="0">
              <a:latin typeface="Calibri Light"/>
              <a:ea typeface="+mn-lt"/>
              <a:cs typeface="+mn-lt"/>
            </a:endParaRPr>
          </a:p>
          <a:p>
            <a:endParaRPr lang="en-GB" dirty="0">
              <a:latin typeface="Calibri Light"/>
              <a:ea typeface="+mn-lt"/>
              <a:cs typeface="+mn-lt"/>
            </a:endParaRPr>
          </a:p>
          <a:p>
            <a:endParaRPr lang="en-GB" dirty="0">
              <a:latin typeface="Calibri Light"/>
              <a:ea typeface="+mn-lt"/>
              <a:cs typeface="+mn-lt"/>
            </a:endParaRPr>
          </a:p>
        </p:txBody>
      </p:sp>
    </p:spTree>
    <p:custDataLst>
      <p:tags r:id="rId1"/>
    </p:custDataLst>
    <p:extLst>
      <p:ext uri="{BB962C8B-B14F-4D97-AF65-F5344CB8AC3E}">
        <p14:creationId xmlns:p14="http://schemas.microsoft.com/office/powerpoint/2010/main" val="36248266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close up of a sign&#10;&#10;Description generated with high confidence">
            <a:extLst>
              <a:ext uri="{FF2B5EF4-FFF2-40B4-BE49-F238E27FC236}">
                <a16:creationId xmlns:a16="http://schemas.microsoft.com/office/drawing/2014/main" id="{85C11104-5229-44D1-8BDF-AE7E5FC07A04}"/>
              </a:ext>
            </a:extLst>
          </p:cNvPr>
          <p:cNvPicPr>
            <a:picLocks noGrp="1" noChangeAspect="1"/>
          </p:cNvPicPr>
          <p:nvPr>
            <p:ph idx="1"/>
          </p:nvPr>
        </p:nvPicPr>
        <p:blipFill>
          <a:blip r:embed="rId3"/>
          <a:stretch>
            <a:fillRect/>
          </a:stretch>
        </p:blipFill>
        <p:spPr>
          <a:xfrm>
            <a:off x="251160" y="1048844"/>
            <a:ext cx="4400353" cy="3176540"/>
          </a:xfrm>
        </p:spPr>
      </p:pic>
      <p:sp>
        <p:nvSpPr>
          <p:cNvPr id="10" name="TextBox 9">
            <a:extLst>
              <a:ext uri="{FF2B5EF4-FFF2-40B4-BE49-F238E27FC236}">
                <a16:creationId xmlns:a16="http://schemas.microsoft.com/office/drawing/2014/main" id="{86A48C8C-3384-455F-88B3-F0AD17931907}"/>
              </a:ext>
            </a:extLst>
          </p:cNvPr>
          <p:cNvSpPr txBox="1"/>
          <p:nvPr/>
        </p:nvSpPr>
        <p:spPr>
          <a:xfrm>
            <a:off x="801335" y="525624"/>
            <a:ext cx="1015408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cs typeface="Calibri"/>
              </a:rPr>
              <a:t>Mobile and PC platform considerations</a:t>
            </a:r>
          </a:p>
        </p:txBody>
      </p:sp>
      <p:sp>
        <p:nvSpPr>
          <p:cNvPr id="3" name="TextBox 2">
            <a:extLst>
              <a:ext uri="{FF2B5EF4-FFF2-40B4-BE49-F238E27FC236}">
                <a16:creationId xmlns:a16="http://schemas.microsoft.com/office/drawing/2014/main" id="{657C3B52-EA15-44AF-AFC1-49EFD7588B33}"/>
              </a:ext>
            </a:extLst>
          </p:cNvPr>
          <p:cNvSpPr txBox="1"/>
          <p:nvPr/>
        </p:nvSpPr>
        <p:spPr>
          <a:xfrm>
            <a:off x="6096002" y="1425389"/>
            <a:ext cx="5952563"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400">
                <a:latin typeface="Calibri Light"/>
                <a:cs typeface="Calibri Light"/>
              </a:rPr>
              <a:t>In our research, we discovered that smartphones are the most popular platform for games now. The chart on the left (</a:t>
            </a:r>
            <a:r>
              <a:rPr lang="en-US" sz="2400" err="1">
                <a:latin typeface="Calibri Light"/>
                <a:cs typeface="Calibri Light"/>
              </a:rPr>
              <a:t>Newzoo</a:t>
            </a:r>
            <a:r>
              <a:rPr lang="en-US" sz="2400">
                <a:latin typeface="Calibri Light"/>
                <a:cs typeface="Calibri Light"/>
              </a:rPr>
              <a:t>, 2018) shows this.</a:t>
            </a:r>
          </a:p>
          <a:p>
            <a:pPr marL="285750" indent="-285750">
              <a:buFont typeface="Arial"/>
              <a:buChar char="•"/>
            </a:pPr>
            <a:endParaRPr lang="en-US" sz="2400">
              <a:latin typeface="Calibri Light"/>
              <a:cs typeface="Calibri Light"/>
            </a:endParaRPr>
          </a:p>
          <a:p>
            <a:pPr marL="285750" indent="-285750">
              <a:buFont typeface="Arial"/>
              <a:buChar char="•"/>
            </a:pPr>
            <a:r>
              <a:rPr lang="en-US" sz="2400">
                <a:latin typeface="Calibri Light"/>
                <a:cs typeface="Calibri Light"/>
              </a:rPr>
              <a:t>However, we'll primarily develop for PC as that will make development easier for us.</a:t>
            </a:r>
          </a:p>
          <a:p>
            <a:pPr marL="285750" indent="-285750">
              <a:buFont typeface="Arial"/>
              <a:buChar char="•"/>
            </a:pPr>
            <a:endParaRPr lang="en-US" sz="2400">
              <a:latin typeface="Calibri Light"/>
              <a:cs typeface="Calibri Light"/>
            </a:endParaRPr>
          </a:p>
          <a:p>
            <a:pPr marL="285750" indent="-285750">
              <a:buFont typeface="Arial"/>
              <a:buChar char="•"/>
            </a:pPr>
            <a:r>
              <a:rPr lang="en-US" sz="2400">
                <a:latin typeface="Calibri Light"/>
                <a:cs typeface="Calibri Light"/>
              </a:rPr>
              <a:t>By developing for the most ideal genre and platform combination, we would be able to attract our target audience much more effectively.</a:t>
            </a:r>
          </a:p>
        </p:txBody>
      </p:sp>
      <p:pic>
        <p:nvPicPr>
          <p:cNvPr id="5" name="Picture 4" descr="A picture containing screenshot&#10;&#10;Description generated with very high confidence">
            <a:extLst>
              <a:ext uri="{FF2B5EF4-FFF2-40B4-BE49-F238E27FC236}">
                <a16:creationId xmlns:a16="http://schemas.microsoft.com/office/drawing/2014/main" id="{C93451B1-FE9C-4F0B-ABC0-F69A391C06AF}"/>
              </a:ext>
            </a:extLst>
          </p:cNvPr>
          <p:cNvPicPr>
            <a:picLocks noChangeAspect="1"/>
          </p:cNvPicPr>
          <p:nvPr/>
        </p:nvPicPr>
        <p:blipFill rotWithShape="1">
          <a:blip r:embed="rId4"/>
          <a:srcRect r="-254" b="69470"/>
          <a:stretch/>
        </p:blipFill>
        <p:spPr>
          <a:xfrm>
            <a:off x="251160" y="4243340"/>
            <a:ext cx="4101313" cy="1074469"/>
          </a:xfrm>
          <a:prstGeom prst="rect">
            <a:avLst/>
          </a:prstGeom>
        </p:spPr>
      </p:pic>
      <p:pic>
        <p:nvPicPr>
          <p:cNvPr id="6" name="Picture 4" descr="A picture containing screenshot&#10;&#10;Description generated with very high confidence">
            <a:extLst>
              <a:ext uri="{FF2B5EF4-FFF2-40B4-BE49-F238E27FC236}">
                <a16:creationId xmlns:a16="http://schemas.microsoft.com/office/drawing/2014/main" id="{886ECE77-3671-47CE-8ACE-024193A9C135}"/>
              </a:ext>
            </a:extLst>
          </p:cNvPr>
          <p:cNvPicPr>
            <a:picLocks noChangeAspect="1"/>
          </p:cNvPicPr>
          <p:nvPr/>
        </p:nvPicPr>
        <p:blipFill rotWithShape="1">
          <a:blip r:embed="rId4"/>
          <a:srcRect l="83" t="54517" r="-254" b="312"/>
          <a:stretch/>
        </p:blipFill>
        <p:spPr>
          <a:xfrm>
            <a:off x="251160" y="5317809"/>
            <a:ext cx="4101313" cy="1504155"/>
          </a:xfrm>
          <a:prstGeom prst="rect">
            <a:avLst/>
          </a:prstGeom>
        </p:spPr>
      </p:pic>
    </p:spTree>
    <p:custDataLst>
      <p:tags r:id="rId1"/>
    </p:custDataLst>
    <p:extLst>
      <p:ext uri="{BB962C8B-B14F-4D97-AF65-F5344CB8AC3E}">
        <p14:creationId xmlns:p14="http://schemas.microsoft.com/office/powerpoint/2010/main" val="547261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2949-7FCC-42DB-B652-06ABF78FCDD6}"/>
              </a:ext>
            </a:extLst>
          </p:cNvPr>
          <p:cNvSpPr>
            <a:spLocks noGrp="1"/>
          </p:cNvSpPr>
          <p:nvPr>
            <p:ph type="title"/>
          </p:nvPr>
        </p:nvSpPr>
        <p:spPr>
          <a:xfrm>
            <a:off x="816913" y="3756085"/>
            <a:ext cx="3947420" cy="1777829"/>
          </a:xfrm>
        </p:spPr>
        <p:txBody>
          <a:bodyPr>
            <a:normAutofit/>
          </a:bodyPr>
          <a:lstStyle/>
          <a:p>
            <a:pPr algn="l"/>
            <a:r>
              <a:rPr lang="en-US">
                <a:solidFill>
                  <a:schemeClr val="tx1"/>
                </a:solidFill>
                <a:latin typeface="Calibri"/>
                <a:cs typeface="Calibri Light"/>
              </a:rPr>
              <a:t>What our game will be like</a:t>
            </a:r>
            <a:endParaRPr lang="en-US">
              <a:solidFill>
                <a:schemeClr val="tx1"/>
              </a:solidFill>
              <a:latin typeface="Calibri"/>
            </a:endParaRPr>
          </a:p>
        </p:txBody>
      </p:sp>
      <p:sp>
        <p:nvSpPr>
          <p:cNvPr id="3" name="Content Placeholder 2">
            <a:extLst>
              <a:ext uri="{FF2B5EF4-FFF2-40B4-BE49-F238E27FC236}">
                <a16:creationId xmlns:a16="http://schemas.microsoft.com/office/drawing/2014/main" id="{FA1BDA6B-6BBA-4CC4-90FF-676F67EC7980}"/>
              </a:ext>
            </a:extLst>
          </p:cNvPr>
          <p:cNvSpPr>
            <a:spLocks noGrp="1"/>
          </p:cNvSpPr>
          <p:nvPr>
            <p:ph idx="1"/>
          </p:nvPr>
        </p:nvSpPr>
        <p:spPr>
          <a:xfrm>
            <a:off x="4535742" y="3709825"/>
            <a:ext cx="7492107" cy="2424724"/>
          </a:xfrm>
        </p:spPr>
        <p:txBody>
          <a:bodyPr vert="horz" lIns="91440" tIns="45720" rIns="91440" bIns="45720" rtlCol="0" anchor="t">
            <a:noAutofit/>
          </a:bodyPr>
          <a:lstStyle/>
          <a:p>
            <a:pPr>
              <a:lnSpc>
                <a:spcPct val="110000"/>
              </a:lnSpc>
              <a:spcBef>
                <a:spcPts val="0"/>
              </a:spcBef>
              <a:spcAft>
                <a:spcPts val="600"/>
              </a:spcAft>
              <a:buFont typeface="Arial" panose="020B0604020202020204" pitchFamily="34" charset="0"/>
              <a:buChar char="•"/>
            </a:pPr>
            <a:r>
              <a:rPr lang="en-US" sz="1400">
                <a:latin typeface="Calibri Light"/>
                <a:ea typeface="+mn-lt"/>
                <a:cs typeface="+mn-lt"/>
              </a:rPr>
              <a:t>The image on the left is how the game world will look (approximately).</a:t>
            </a:r>
            <a:endParaRPr lang="en-US"/>
          </a:p>
          <a:p>
            <a:pPr>
              <a:lnSpc>
                <a:spcPct val="110000"/>
              </a:lnSpc>
              <a:spcBef>
                <a:spcPts val="0"/>
              </a:spcBef>
              <a:spcAft>
                <a:spcPts val="600"/>
              </a:spcAft>
              <a:buFont typeface="Arial" panose="020B0604020202020204" pitchFamily="34" charset="0"/>
              <a:buChar char="•"/>
            </a:pPr>
            <a:r>
              <a:rPr lang="en-US" sz="1400">
                <a:latin typeface="Calibri Light"/>
                <a:ea typeface="+mn-lt"/>
                <a:cs typeface="+mn-lt"/>
              </a:rPr>
              <a:t>Our game will focus on the simulation and puzzle genres.</a:t>
            </a:r>
            <a:endParaRPr lang="en-US" sz="1400">
              <a:latin typeface="Calibri Light"/>
              <a:cs typeface="Calibri Light"/>
            </a:endParaRPr>
          </a:p>
          <a:p>
            <a:pPr>
              <a:lnSpc>
                <a:spcPct val="110000"/>
              </a:lnSpc>
              <a:spcBef>
                <a:spcPts val="0"/>
              </a:spcBef>
              <a:spcAft>
                <a:spcPts val="600"/>
              </a:spcAft>
              <a:buFont typeface="Arial" panose="020B0604020202020204" pitchFamily="34" charset="0"/>
              <a:buChar char="•"/>
            </a:pPr>
            <a:r>
              <a:rPr lang="en-US" sz="1400">
                <a:latin typeface="Calibri Light"/>
                <a:ea typeface="+mn-lt"/>
                <a:cs typeface="+mn-lt"/>
              </a:rPr>
              <a:t>So we'll develop our game so that it matches the expectations and conventions of these genres, thus allowing our target audience to be able to enjoy the game we eventually create.</a:t>
            </a:r>
          </a:p>
          <a:p>
            <a:pPr>
              <a:lnSpc>
                <a:spcPct val="110000"/>
              </a:lnSpc>
              <a:spcBef>
                <a:spcPts val="0"/>
              </a:spcBef>
              <a:spcAft>
                <a:spcPts val="600"/>
              </a:spcAft>
              <a:buFont typeface="Arial" panose="020B0604020202020204" pitchFamily="34" charset="0"/>
              <a:buChar char="•"/>
            </a:pPr>
            <a:r>
              <a:rPr lang="en-US" sz="1400">
                <a:latin typeface="Calibri Light"/>
                <a:cs typeface="Calibri"/>
              </a:rPr>
              <a:t>We would like to include local co-op, as Kaleb </a:t>
            </a:r>
            <a:r>
              <a:rPr lang="en-US" sz="1400" err="1">
                <a:latin typeface="Calibri Light"/>
                <a:cs typeface="Calibri"/>
              </a:rPr>
              <a:t>Embaugh's</a:t>
            </a:r>
            <a:r>
              <a:rPr lang="en-US" sz="1400">
                <a:latin typeface="Calibri Light"/>
                <a:cs typeface="Calibri"/>
              </a:rPr>
              <a:t> article on Quantic Foundry (</a:t>
            </a:r>
            <a:r>
              <a:rPr lang="en-US" sz="1400" err="1">
                <a:latin typeface="Calibri Light"/>
                <a:cs typeface="Calibri"/>
              </a:rPr>
              <a:t>Embaugh</a:t>
            </a:r>
            <a:r>
              <a:rPr lang="en-US" sz="1400">
                <a:latin typeface="Calibri Light"/>
                <a:cs typeface="Calibri"/>
              </a:rPr>
              <a:t>, 2016) states that local co-op is a type of gameplay that a large percentage of people enjoy the most, as highlighted by the graph in the middle which also comes from </a:t>
            </a:r>
            <a:r>
              <a:rPr lang="en-US" sz="1400" err="1">
                <a:latin typeface="Calibri Light"/>
                <a:cs typeface="Calibri"/>
              </a:rPr>
              <a:t>Embaugh's</a:t>
            </a:r>
            <a:r>
              <a:rPr lang="en-US" sz="1400">
                <a:latin typeface="Calibri Light"/>
                <a:cs typeface="Calibri"/>
              </a:rPr>
              <a:t> article.</a:t>
            </a:r>
          </a:p>
        </p:txBody>
      </p:sp>
      <p:pic>
        <p:nvPicPr>
          <p:cNvPr id="5" name="Picture 8" descr="A picture containing clock, old, white&#10;&#10;Description generated with very high confidence">
            <a:extLst>
              <a:ext uri="{FF2B5EF4-FFF2-40B4-BE49-F238E27FC236}">
                <a16:creationId xmlns:a16="http://schemas.microsoft.com/office/drawing/2014/main" id="{1854A37F-26E8-4128-921A-CFDA6BB0AD73}"/>
              </a:ext>
            </a:extLst>
          </p:cNvPr>
          <p:cNvPicPr>
            <a:picLocks noChangeAspect="1"/>
          </p:cNvPicPr>
          <p:nvPr/>
        </p:nvPicPr>
        <p:blipFill rotWithShape="1">
          <a:blip r:embed="rId3"/>
          <a:srcRect l="35363" t="25312" r="33489" b="43921"/>
          <a:stretch/>
        </p:blipFill>
        <p:spPr>
          <a:xfrm>
            <a:off x="1781986" y="698653"/>
            <a:ext cx="3478846" cy="2569039"/>
          </a:xfrm>
          <a:prstGeom prst="rect">
            <a:avLst/>
          </a:prstGeom>
        </p:spPr>
      </p:pic>
      <p:pic>
        <p:nvPicPr>
          <p:cNvPr id="9" name="Picture 4" descr="A screenshot of a cell phone&#10;&#10;Description generated with very high confidence">
            <a:extLst>
              <a:ext uri="{FF2B5EF4-FFF2-40B4-BE49-F238E27FC236}">
                <a16:creationId xmlns:a16="http://schemas.microsoft.com/office/drawing/2014/main" id="{1E3116CE-A60A-4FFF-806E-10FE119A0DEA}"/>
              </a:ext>
            </a:extLst>
          </p:cNvPr>
          <p:cNvPicPr>
            <a:picLocks noChangeAspect="1"/>
          </p:cNvPicPr>
          <p:nvPr/>
        </p:nvPicPr>
        <p:blipFill rotWithShape="1">
          <a:blip r:embed="rId4"/>
          <a:srcRect l="1939" r="3069" b="-325"/>
          <a:stretch/>
        </p:blipFill>
        <p:spPr>
          <a:xfrm>
            <a:off x="6193563" y="860018"/>
            <a:ext cx="4176464" cy="2568982"/>
          </a:xfrm>
          <a:prstGeom prst="rect">
            <a:avLst/>
          </a:prstGeom>
        </p:spPr>
      </p:pic>
    </p:spTree>
    <p:custDataLst>
      <p:tags r:id="rId1"/>
    </p:custDataLst>
    <p:extLst>
      <p:ext uri="{BB962C8B-B14F-4D97-AF65-F5344CB8AC3E}">
        <p14:creationId xmlns:p14="http://schemas.microsoft.com/office/powerpoint/2010/main" val="165908299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DEDD3-0A83-4551-B13F-DC1B88088F89}"/>
              </a:ext>
            </a:extLst>
          </p:cNvPr>
          <p:cNvSpPr>
            <a:spLocks noGrp="1"/>
          </p:cNvSpPr>
          <p:nvPr>
            <p:ph type="title"/>
          </p:nvPr>
        </p:nvSpPr>
        <p:spPr>
          <a:xfrm>
            <a:off x="224770" y="452718"/>
            <a:ext cx="10202581" cy="1400530"/>
          </a:xfrm>
        </p:spPr>
        <p:txBody>
          <a:bodyPr/>
          <a:lstStyle/>
          <a:p>
            <a:r>
              <a:rPr lang="en-US">
                <a:latin typeface="Calibri"/>
                <a:cs typeface="Calibri"/>
              </a:rPr>
              <a:t>Description of the core types of activities and how those activities will engage the player</a:t>
            </a:r>
            <a:endParaRPr lang="pl-PL">
              <a:latin typeface="Calibri"/>
              <a:cs typeface="Calibri"/>
            </a:endParaRPr>
          </a:p>
        </p:txBody>
      </p:sp>
      <p:sp>
        <p:nvSpPr>
          <p:cNvPr id="3" name="Content Placeholder 2">
            <a:extLst>
              <a:ext uri="{FF2B5EF4-FFF2-40B4-BE49-F238E27FC236}">
                <a16:creationId xmlns:a16="http://schemas.microsoft.com/office/drawing/2014/main" id="{0EB354FC-EA59-42B6-8855-43AA67A6B918}"/>
              </a:ext>
            </a:extLst>
          </p:cNvPr>
          <p:cNvSpPr>
            <a:spLocks noGrp="1"/>
          </p:cNvSpPr>
          <p:nvPr>
            <p:ph idx="1"/>
          </p:nvPr>
        </p:nvSpPr>
        <p:spPr>
          <a:xfrm>
            <a:off x="628183" y="1981200"/>
            <a:ext cx="10775341" cy="4679575"/>
          </a:xfrm>
        </p:spPr>
        <p:txBody>
          <a:bodyPr vert="horz" lIns="91440" tIns="45720" rIns="91440" bIns="45720" rtlCol="0" anchor="t">
            <a:noAutofit/>
          </a:bodyPr>
          <a:lstStyle/>
          <a:p>
            <a:r>
              <a:rPr lang="en-GB" sz="2400" dirty="0">
                <a:latin typeface="Calibri Light"/>
                <a:cs typeface="Calibri"/>
              </a:rPr>
              <a:t>The main activities will be to treat the patients according to their illness as fast as you can. </a:t>
            </a:r>
            <a:endParaRPr lang="en-US" sz="2400" dirty="0">
              <a:latin typeface="Calibri Light"/>
              <a:cs typeface="Calibri" panose="020F0502020204030204"/>
            </a:endParaRPr>
          </a:p>
          <a:p>
            <a:r>
              <a:rPr lang="en-GB" sz="2400" dirty="0">
                <a:latin typeface="Calibri Light"/>
                <a:cs typeface="Calibri"/>
              </a:rPr>
              <a:t>The player will be engaged by the constant need of focusing on the tasks provided by game, as well as by series of activities that will cure (or won't cure) your patients.</a:t>
            </a:r>
          </a:p>
          <a:p>
            <a:r>
              <a:rPr lang="en-GB" sz="2400" dirty="0">
                <a:latin typeface="Calibri Light"/>
                <a:cs typeface="Calibri"/>
              </a:rPr>
              <a:t>An example of one of the activities would be to amputate a limb. To accomplish this, the player will have to find the correct tool they need. In this case, it is the bone saw. </a:t>
            </a:r>
          </a:p>
          <a:p>
            <a:r>
              <a:rPr lang="en-GB" sz="2400" dirty="0">
                <a:latin typeface="Calibri Light"/>
                <a:cs typeface="Calibri"/>
              </a:rPr>
              <a:t>They will then have to complete a quick time event and depending on how close to perfect their timing is, the better chance they will have of saving that patient.</a:t>
            </a:r>
          </a:p>
          <a:p>
            <a:r>
              <a:rPr lang="en-GB" sz="2400" dirty="0">
                <a:latin typeface="Calibri Light"/>
                <a:cs typeface="Calibri"/>
              </a:rPr>
              <a:t>The quick time event will engage the player by forcing them to work on their reaction times, while having the pressure of keeping the patient stable.</a:t>
            </a:r>
          </a:p>
        </p:txBody>
      </p:sp>
    </p:spTree>
    <p:custDataLst>
      <p:tags r:id="rId1"/>
    </p:custDataLst>
    <p:extLst>
      <p:ext uri="{BB962C8B-B14F-4D97-AF65-F5344CB8AC3E}">
        <p14:creationId xmlns:p14="http://schemas.microsoft.com/office/powerpoint/2010/main" val="191942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C2060-36BB-40BE-83B2-0CD07B9D13B7}"/>
              </a:ext>
            </a:extLst>
          </p:cNvPr>
          <p:cNvSpPr>
            <a:spLocks noGrp="1"/>
          </p:cNvSpPr>
          <p:nvPr>
            <p:ph type="title"/>
          </p:nvPr>
        </p:nvSpPr>
        <p:spPr/>
        <p:txBody>
          <a:bodyPr/>
          <a:lstStyle/>
          <a:p>
            <a:r>
              <a:rPr lang="en-US">
                <a:latin typeface="Calibri"/>
                <a:cs typeface="Calibri"/>
              </a:rPr>
              <a:t>Context within our game</a:t>
            </a:r>
          </a:p>
        </p:txBody>
      </p:sp>
      <p:sp>
        <p:nvSpPr>
          <p:cNvPr id="3" name="Content Placeholder 2">
            <a:extLst>
              <a:ext uri="{FF2B5EF4-FFF2-40B4-BE49-F238E27FC236}">
                <a16:creationId xmlns:a16="http://schemas.microsoft.com/office/drawing/2014/main" id="{9E9C0269-86AC-4511-A8B6-C4F9CA302AB4}"/>
              </a:ext>
            </a:extLst>
          </p:cNvPr>
          <p:cNvSpPr>
            <a:spLocks noGrp="1"/>
          </p:cNvSpPr>
          <p:nvPr>
            <p:ph idx="1"/>
          </p:nvPr>
        </p:nvSpPr>
        <p:spPr>
          <a:xfrm>
            <a:off x="556465" y="1667436"/>
            <a:ext cx="11322188" cy="4365811"/>
          </a:xfrm>
        </p:spPr>
        <p:txBody>
          <a:bodyPr vert="horz" lIns="91440" tIns="45720" rIns="91440" bIns="45720" rtlCol="0" anchor="t">
            <a:noAutofit/>
          </a:bodyPr>
          <a:lstStyle/>
          <a:p>
            <a:r>
              <a:rPr lang="en-GB" sz="2800">
                <a:latin typeface="Calibri Light"/>
                <a:cs typeface="Calibri"/>
              </a:rPr>
              <a:t>The story is about a doctor that is the youngest in a family of medical practitioners and the player will be the one who decides how long his career will last. </a:t>
            </a:r>
            <a:endParaRPr lang="en-US" sz="2800">
              <a:latin typeface="Calibri Light"/>
              <a:cs typeface="Calibri Light"/>
            </a:endParaRPr>
          </a:p>
          <a:p>
            <a:r>
              <a:rPr lang="en-GB" sz="2800">
                <a:latin typeface="Calibri Light"/>
                <a:cs typeface="Calibri"/>
              </a:rPr>
              <a:t>The main objective of the game is to save the lives of several patients by finding their symptoms and use the corresponding remedy. </a:t>
            </a:r>
          </a:p>
          <a:p>
            <a:r>
              <a:rPr lang="en-GB" sz="2800">
                <a:latin typeface="Calibri Light"/>
                <a:cs typeface="Calibri"/>
              </a:rPr>
              <a:t>The game is set in mid 1800 and will be about the Worcester infirmary, and the ways of curing diseases in those times.</a:t>
            </a:r>
          </a:p>
        </p:txBody>
      </p:sp>
    </p:spTree>
    <p:custDataLst>
      <p:tags r:id="rId1"/>
    </p:custDataLst>
    <p:extLst>
      <p:ext uri="{BB962C8B-B14F-4D97-AF65-F5344CB8AC3E}">
        <p14:creationId xmlns:p14="http://schemas.microsoft.com/office/powerpoint/2010/main" val="31087550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5F93F-A080-43C7-943C-B2CEECD381D9}"/>
              </a:ext>
            </a:extLst>
          </p:cNvPr>
          <p:cNvSpPr>
            <a:spLocks noGrp="1"/>
          </p:cNvSpPr>
          <p:nvPr>
            <p:ph type="title"/>
          </p:nvPr>
        </p:nvSpPr>
        <p:spPr/>
        <p:txBody>
          <a:bodyPr>
            <a:normAutofit fontScale="90000"/>
          </a:bodyPr>
          <a:lstStyle/>
          <a:p>
            <a:r>
              <a:rPr lang="en-US">
                <a:latin typeface="Calibri"/>
                <a:cs typeface="Calibri"/>
              </a:rPr>
              <a:t>Consideration for level design and how it might showcase the core gameplay mechanics</a:t>
            </a:r>
            <a:endParaRPr lang="pl-PL">
              <a:latin typeface="Calibri"/>
              <a:cs typeface="Calibri"/>
            </a:endParaRPr>
          </a:p>
        </p:txBody>
      </p:sp>
      <p:sp>
        <p:nvSpPr>
          <p:cNvPr id="3" name="Content Placeholder 2">
            <a:extLst>
              <a:ext uri="{FF2B5EF4-FFF2-40B4-BE49-F238E27FC236}">
                <a16:creationId xmlns:a16="http://schemas.microsoft.com/office/drawing/2014/main" id="{1C705730-B1A6-4382-B4BE-A3BBAFBF70F5}"/>
              </a:ext>
            </a:extLst>
          </p:cNvPr>
          <p:cNvSpPr>
            <a:spLocks noGrp="1"/>
          </p:cNvSpPr>
          <p:nvPr>
            <p:ph idx="1"/>
          </p:nvPr>
        </p:nvSpPr>
        <p:spPr>
          <a:xfrm>
            <a:off x="556465" y="1945342"/>
            <a:ext cx="11223576" cy="4742328"/>
          </a:xfrm>
        </p:spPr>
        <p:txBody>
          <a:bodyPr vert="horz" lIns="91440" tIns="45720" rIns="91440" bIns="45720" rtlCol="0" anchor="t">
            <a:noAutofit/>
          </a:bodyPr>
          <a:lstStyle/>
          <a:p>
            <a:r>
              <a:rPr lang="en-GB" sz="2100">
                <a:latin typeface="Calibri Light"/>
                <a:cs typeface="Calibri" panose="020F0502020204030204"/>
              </a:rPr>
              <a:t>There will be multiple levels within the game to progress through and each level will be based on the infirmary building itself.</a:t>
            </a:r>
            <a:endParaRPr lang="en-US" sz="2100">
              <a:latin typeface="Calibri Light"/>
              <a:cs typeface="Calibri" panose="020F0502020204030204"/>
            </a:endParaRPr>
          </a:p>
          <a:p>
            <a:r>
              <a:rPr lang="en-US" sz="2100">
                <a:latin typeface="Calibri Light"/>
                <a:cs typeface="Calibri" panose="020F0502020204030204"/>
              </a:rPr>
              <a:t>The area that the player starts in will be a tutorial area, to get the player used to the core game mechanics. </a:t>
            </a:r>
          </a:p>
          <a:p>
            <a:r>
              <a:rPr lang="en-GB" sz="2100">
                <a:latin typeface="Calibri Light"/>
                <a:cs typeface="Calibri" panose="020F0502020204030204"/>
              </a:rPr>
              <a:t>The player will be able to unlock different sections of the building as the game progresses. For example, one of the more difficult levels would be the children's ward.</a:t>
            </a:r>
          </a:p>
          <a:p>
            <a:r>
              <a:rPr lang="en-GB" sz="2100">
                <a:latin typeface="Calibri Light"/>
                <a:cs typeface="Calibri" panose="020F0502020204030204"/>
              </a:rPr>
              <a:t>By designing the map this way, we can give the player a bigger objective of </a:t>
            </a:r>
            <a:r>
              <a:rPr lang="en-GB" sz="2100">
                <a:latin typeface="Calibri Light"/>
                <a:ea typeface="+mn-lt"/>
                <a:cs typeface="+mn-lt"/>
              </a:rPr>
              <a:t>working towards </a:t>
            </a:r>
            <a:r>
              <a:rPr lang="en-GB" sz="2100">
                <a:latin typeface="Calibri Light"/>
                <a:cs typeface="Calibri" panose="020F0502020204030204"/>
              </a:rPr>
              <a:t>unlocking the more difficult areas other than the base objectives (treating patients). </a:t>
            </a:r>
          </a:p>
          <a:p>
            <a:r>
              <a:rPr lang="en-GB" sz="2100">
                <a:latin typeface="Calibri Light"/>
                <a:cs typeface="Calibri" panose="020F0502020204030204"/>
              </a:rPr>
              <a:t>All the patients' rooms will be close together to make it easier for the player to manage multiple objectives at one time. It'd also mean it wouldn't take too long for them to get to each room.</a:t>
            </a:r>
          </a:p>
        </p:txBody>
      </p:sp>
    </p:spTree>
    <p:custDataLst>
      <p:tags r:id="rId1"/>
    </p:custDataLst>
    <p:extLst>
      <p:ext uri="{BB962C8B-B14F-4D97-AF65-F5344CB8AC3E}">
        <p14:creationId xmlns:p14="http://schemas.microsoft.com/office/powerpoint/2010/main" val="3838261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A3E91-EDF7-4EB5-A221-7A60F4A7649F}"/>
              </a:ext>
            </a:extLst>
          </p:cNvPr>
          <p:cNvSpPr>
            <a:spLocks noGrp="1"/>
          </p:cNvSpPr>
          <p:nvPr>
            <p:ph type="title"/>
          </p:nvPr>
        </p:nvSpPr>
        <p:spPr/>
        <p:txBody>
          <a:bodyPr/>
          <a:lstStyle/>
          <a:p>
            <a:r>
              <a:rPr lang="en-US">
                <a:latin typeface="Calibri"/>
                <a:cs typeface="Calibri Light"/>
              </a:rPr>
              <a:t>Reference List</a:t>
            </a:r>
            <a:endParaRPr lang="en-US">
              <a:latin typeface="Calibri"/>
              <a:cs typeface="Calibri"/>
            </a:endParaRPr>
          </a:p>
        </p:txBody>
      </p:sp>
      <p:sp>
        <p:nvSpPr>
          <p:cNvPr id="3" name="Content Placeholder 2">
            <a:extLst>
              <a:ext uri="{FF2B5EF4-FFF2-40B4-BE49-F238E27FC236}">
                <a16:creationId xmlns:a16="http://schemas.microsoft.com/office/drawing/2014/main" id="{3C627A94-1D52-452F-8225-14564C26A15F}"/>
              </a:ext>
            </a:extLst>
          </p:cNvPr>
          <p:cNvSpPr>
            <a:spLocks noGrp="1"/>
          </p:cNvSpPr>
          <p:nvPr>
            <p:ph idx="1"/>
          </p:nvPr>
        </p:nvSpPr>
        <p:spPr>
          <a:xfrm>
            <a:off x="233736" y="1147483"/>
            <a:ext cx="11833176" cy="5558116"/>
          </a:xfrm>
        </p:spPr>
        <p:txBody>
          <a:bodyPr vert="horz" lIns="91440" tIns="45720" rIns="91440" bIns="45720" rtlCol="0" anchor="t">
            <a:noAutofit/>
          </a:bodyPr>
          <a:lstStyle/>
          <a:p>
            <a:r>
              <a:rPr lang="en-GB" sz="1800">
                <a:latin typeface="Calibri Light"/>
                <a:ea typeface="+mn-lt"/>
                <a:cs typeface="Calibri Light"/>
              </a:rPr>
              <a:t>Brown, L. (2019). </a:t>
            </a:r>
            <a:r>
              <a:rPr lang="en-GB" sz="1800" i="1">
                <a:latin typeface="Calibri Light"/>
                <a:ea typeface="+mn-lt"/>
                <a:cs typeface="Calibri Light"/>
              </a:rPr>
              <a:t>Digital Video Game Trends and Stats for 2019 </a:t>
            </a:r>
            <a:r>
              <a:rPr lang="en-GB" sz="1800">
                <a:latin typeface="Calibri Light"/>
                <a:ea typeface="+mn-lt"/>
                <a:cs typeface="Calibri Light"/>
              </a:rPr>
              <a:t>[online] wondershare/filmora. Available at: </a:t>
            </a:r>
            <a:r>
              <a:rPr lang="en-GB" sz="1800">
                <a:latin typeface="Calibri Light"/>
                <a:ea typeface="+mn-lt"/>
                <a:cs typeface="Calibri Light"/>
                <a:hlinkClick r:id="rId3"/>
              </a:rPr>
              <a:t>https://filmora.wondershare.com/infographic/video-game-trends-and-stats.html</a:t>
            </a:r>
            <a:r>
              <a:rPr lang="en-GB" sz="1800">
                <a:latin typeface="Calibri Light"/>
                <a:ea typeface="+mn-lt"/>
                <a:cs typeface="Calibri Light"/>
              </a:rPr>
              <a:t> [Accessed 14th October 2019]</a:t>
            </a:r>
            <a:endParaRPr lang="en-GB" sz="1800">
              <a:ea typeface="+mn-lt"/>
              <a:cs typeface="+mn-lt"/>
            </a:endParaRPr>
          </a:p>
          <a:p>
            <a:r>
              <a:rPr lang="en-GB" sz="1800">
                <a:latin typeface="Calibri Light"/>
                <a:ea typeface="+mn-lt"/>
                <a:cs typeface="+mn-lt"/>
              </a:rPr>
              <a:t>Embaugh, K. (2016). </a:t>
            </a:r>
            <a:r>
              <a:rPr lang="en-GB" sz="1800" i="1">
                <a:latin typeface="Calibri Light"/>
                <a:cs typeface="Calibri Light"/>
              </a:rPr>
              <a:t>Local Co-Op is The Most Consistently Appealing Mode of Social Gaming Across Gender and Age</a:t>
            </a:r>
            <a:r>
              <a:rPr lang="en-GB" sz="1800">
                <a:latin typeface="Calibri Light"/>
                <a:ea typeface="+mn-lt"/>
                <a:cs typeface="Calibri Light"/>
              </a:rPr>
              <a:t> </a:t>
            </a:r>
            <a:r>
              <a:rPr lang="en-GB" sz="1800">
                <a:latin typeface="Calibri Light"/>
                <a:ea typeface="+mn-lt"/>
                <a:cs typeface="+mn-lt"/>
              </a:rPr>
              <a:t>[online] Quantic Foundry. Available at: </a:t>
            </a:r>
            <a:r>
              <a:rPr lang="en-GB" sz="1800" u="sng">
                <a:latin typeface="Calibri Light"/>
                <a:ea typeface="+mn-lt"/>
                <a:cs typeface="+mn-lt"/>
                <a:hlinkClick r:id="rId4"/>
              </a:rPr>
              <a:t>https://quanticfoundry.com/2016/07/21/social-gaming</a:t>
            </a:r>
            <a:r>
              <a:rPr lang="en-GB" sz="1800">
                <a:latin typeface="Calibri Light"/>
                <a:ea typeface="+mn-lt"/>
                <a:cs typeface="+mn-lt"/>
                <a:hlinkClick r:id="rId4"/>
              </a:rPr>
              <a:t>/</a:t>
            </a:r>
            <a:r>
              <a:rPr lang="en-GB" sz="1800">
                <a:latin typeface="Calibri Light"/>
                <a:ea typeface="+mn-lt"/>
                <a:cs typeface="+mn-lt"/>
              </a:rPr>
              <a:t> [Accessed 13th October 2019]</a:t>
            </a:r>
            <a:endParaRPr lang="en-US" sz="1800">
              <a:latin typeface="Calibri Light"/>
              <a:cs typeface="Calibri" panose="020F0502020204030204"/>
            </a:endParaRPr>
          </a:p>
          <a:p>
            <a:r>
              <a:rPr lang="en-GB" sz="1800">
                <a:latin typeface="Calibri Light"/>
                <a:ea typeface="+mn-lt"/>
                <a:cs typeface="+mn-lt"/>
              </a:rPr>
              <a:t>ISFE (2012). </a:t>
            </a:r>
            <a:r>
              <a:rPr lang="en-GB" sz="1800" i="1">
                <a:latin typeface="Calibri Light"/>
                <a:ea typeface="+mn-lt"/>
                <a:cs typeface="+mn-lt"/>
              </a:rPr>
              <a:t>VIDEOGAMES IN EUROPE: CONSUMER STUDY</a:t>
            </a:r>
            <a:r>
              <a:rPr lang="en-GB" sz="1800">
                <a:latin typeface="Calibri Light"/>
                <a:ea typeface="+mn-lt"/>
                <a:cs typeface="+mn-lt"/>
              </a:rPr>
              <a:t> [online] ISFE. Available at: </a:t>
            </a:r>
            <a:r>
              <a:rPr lang="en-GB" sz="1800">
                <a:latin typeface="Calibri Light"/>
                <a:ea typeface="+mn-lt"/>
                <a:cs typeface="+mn-lt"/>
                <a:hlinkClick r:id="rId5"/>
              </a:rPr>
              <a:t>https://www.isfe.eu/wp-content/uploads/2018/11/euro_summary_-_isfe_consumer_study.pdf</a:t>
            </a:r>
            <a:r>
              <a:rPr lang="en-GB" sz="1800">
                <a:latin typeface="Calibri Light"/>
                <a:ea typeface="+mn-lt"/>
                <a:cs typeface="+mn-lt"/>
              </a:rPr>
              <a:t> [Accessed 16th October 2019]</a:t>
            </a:r>
          </a:p>
          <a:p>
            <a:r>
              <a:rPr lang="en-GB" sz="1800">
                <a:latin typeface="Calibri Light"/>
                <a:ea typeface="+mn-lt"/>
                <a:cs typeface="+mn-lt"/>
              </a:rPr>
              <a:t>Newzoo (2018). </a:t>
            </a:r>
            <a:r>
              <a:rPr lang="en-GB" sz="1800" i="1">
                <a:latin typeface="Calibri Light"/>
                <a:ea typeface="+mn-lt"/>
                <a:cs typeface="+mn-lt"/>
              </a:rPr>
              <a:t>Global Games Market </a:t>
            </a:r>
            <a:r>
              <a:rPr lang="en-GB" sz="1800">
                <a:latin typeface="Calibri Light"/>
                <a:ea typeface="+mn-lt"/>
                <a:cs typeface="+mn-lt"/>
              </a:rPr>
              <a:t>[online] Newzoo. Available at: </a:t>
            </a:r>
            <a:r>
              <a:rPr lang="en-GB" sz="1800" u="sng">
                <a:latin typeface="Calibri Light"/>
                <a:ea typeface="+mn-lt"/>
                <a:cs typeface="+mn-lt"/>
                <a:hlinkClick r:id="rId6"/>
              </a:rPr>
              <a:t>https://resources.newzoo.com/hubfs/Reports/Newzoo_2018_Global_Games_Market_Report_Light.pdf?utm_campaign=Games%20Market%20Report&amp;utm_medium=email&amp;_hsenc=p2ANqtz-93Xu8VqDs6szT503OsLWrNNaKrt0gC8gEVhgGWm4HCOdz_4JcVHLNfcA8Eo33XqdhwnBW-dVGouT3Th4F0FOyfGAlYfQ&amp;_hsmi=63907018&amp;utm_content=63906677&amp;utm_source=hs_email&amp;hsCtaTracking=ffa42eb3-9f57-4ca1-bccb-425a3cd98d81%7C075c1c69-ce55-4aba-9c03-5d441d779476</a:t>
            </a:r>
            <a:r>
              <a:rPr lang="en-GB" sz="1800">
                <a:latin typeface="Calibri Light"/>
                <a:ea typeface="+mn-lt"/>
                <a:cs typeface="+mn-lt"/>
              </a:rPr>
              <a:t> [Accessed: 16th October 2019]</a:t>
            </a:r>
          </a:p>
          <a:p>
            <a:r>
              <a:rPr lang="en-GB" sz="1800">
                <a:latin typeface="Calibri Light"/>
                <a:ea typeface="+mn-lt"/>
                <a:cs typeface="+mn-lt"/>
              </a:rPr>
              <a:t>Turner, P. (2018). </a:t>
            </a:r>
            <a:r>
              <a:rPr lang="en-GB" sz="1800" i="1">
                <a:latin typeface="Calibri Light"/>
                <a:ea typeface="+mn-lt"/>
                <a:cs typeface="+mn-lt"/>
              </a:rPr>
              <a:t>Influence of online computer games on the academic achievement of nontraditional undergraduate students</a:t>
            </a:r>
            <a:r>
              <a:rPr lang="en-GB" sz="1800">
                <a:latin typeface="Calibri Light"/>
                <a:ea typeface="+mn-lt"/>
                <a:cs typeface="+mn-lt"/>
              </a:rPr>
              <a:t> [online] tandfonline. Available at: </a:t>
            </a:r>
            <a:r>
              <a:rPr lang="en-GB" sz="1800">
                <a:latin typeface="Calibri Light"/>
                <a:ea typeface="+mn-lt"/>
                <a:cs typeface="+mn-lt"/>
                <a:hlinkClick r:id="rId7"/>
              </a:rPr>
              <a:t>https://www.tandfonline.com/doi/full/10.1080/2331186X.2018.1437671</a:t>
            </a:r>
            <a:r>
              <a:rPr lang="en-GB" sz="1800">
                <a:latin typeface="Calibri Light"/>
                <a:ea typeface="+mn-lt"/>
                <a:cs typeface="+mn-lt"/>
              </a:rPr>
              <a:t> [Accessed: 16th October 2019]</a:t>
            </a:r>
            <a:endParaRPr lang="en-GB" sz="1800" i="1">
              <a:latin typeface="Calibri Light"/>
              <a:ea typeface="+mn-lt"/>
              <a:cs typeface="+mn-lt"/>
            </a:endParaRPr>
          </a:p>
          <a:p>
            <a:pPr marL="0" indent="0">
              <a:buNone/>
            </a:pPr>
            <a:endParaRPr lang="en-GB" sz="1800">
              <a:latin typeface="Calibri Light"/>
              <a:ea typeface="+mn-lt"/>
              <a:cs typeface="+mn-lt"/>
            </a:endParaRPr>
          </a:p>
          <a:p>
            <a:pPr marL="0" indent="0">
              <a:buNone/>
            </a:pPr>
            <a:endParaRPr lang="en-GB" sz="1800">
              <a:latin typeface="Calibri Light"/>
              <a:ea typeface="+mn-lt"/>
              <a:cs typeface="+mn-lt"/>
            </a:endParaRPr>
          </a:p>
        </p:txBody>
      </p:sp>
    </p:spTree>
    <p:custDataLst>
      <p:tags r:id="rId1"/>
    </p:custDataLst>
    <p:extLst>
      <p:ext uri="{BB962C8B-B14F-4D97-AF65-F5344CB8AC3E}">
        <p14:creationId xmlns:p14="http://schemas.microsoft.com/office/powerpoint/2010/main" val="237251902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2.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3.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4.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5.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6.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7.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8.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8E7E3F85F07F24F814B02F47E3B0247" ma:contentTypeVersion="0" ma:contentTypeDescription="Create a new document." ma:contentTypeScope="" ma:versionID="b1b2a13e0599a1a24a3576767be7b81c">
  <xsd:schema xmlns:xsd="http://www.w3.org/2001/XMLSchema" xmlns:xs="http://www.w3.org/2001/XMLSchema" xmlns:p="http://schemas.microsoft.com/office/2006/metadata/properties" targetNamespace="http://schemas.microsoft.com/office/2006/metadata/properties" ma:root="true" ma:fieldsID="daf3a642c23a3fef5d7413b4b70b6ce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92BB34F-C0DB-42E9-88B8-C8949756FEE8}">
  <ds:schemaRefs>
    <ds:schemaRef ds:uri="http://www.w3.org/XML/1998/namespace"/>
    <ds:schemaRef ds:uri="http://purl.org/dc/dcmitype/"/>
    <ds:schemaRef ds:uri="http://purl.org/dc/terms/"/>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09B5390F-7AE3-4FA2-A93A-AFD19EF052B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0B269D22-20D4-4B19-9CA1-3B3878AA1E2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211</Words>
  <Application>Microsoft Office PowerPoint</Application>
  <PresentationFormat>Widescreen</PresentationFormat>
  <Paragraphs>46</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Century Gothic</vt:lpstr>
      <vt:lpstr>Wingdings 3</vt:lpstr>
      <vt:lpstr>Ion</vt:lpstr>
      <vt:lpstr>Cox Incorporated</vt:lpstr>
      <vt:lpstr>A definition of the target audience and how our project satisfies them</vt:lpstr>
      <vt:lpstr>PowerPoint Presentation</vt:lpstr>
      <vt:lpstr>What our game will be like</vt:lpstr>
      <vt:lpstr>Description of the core types of activities and how those activities will engage the player</vt:lpstr>
      <vt:lpstr>Context within our game</vt:lpstr>
      <vt:lpstr>Consideration for level design and how it might showcase the core gameplay mechanics</vt:lpstr>
      <vt:lpstr>Reference List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Piotr Popiolek</dc:creator>
  <cp:lastModifiedBy>Piotr Popiolek</cp:lastModifiedBy>
  <cp:revision>1</cp:revision>
  <dcterms:created xsi:type="dcterms:W3CDTF">2019-10-07T12:11:54Z</dcterms:created>
  <dcterms:modified xsi:type="dcterms:W3CDTF">2019-10-17T14:25:01Z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0x01010098E7E3F85F07F24F814B02F47E3B0247</vt:lpwstr>
  </property>
</Properties>
</file>

<file path=docProps/thumbnail.jpeg>
</file>